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1" r:id="rId10"/>
    <p:sldId id="264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DB38C2-303D-47BB-85E6-5DCF2566CE8B}" v="64" dt="2023-03-22T06:45:40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 재훈" userId="41754efcb7d29c2e" providerId="LiveId" clId="{E3DB38C2-303D-47BB-85E6-5DCF2566CE8B}"/>
    <pc:docChg chg="undo redo custSel addSld delSld modSld sldOrd">
      <pc:chgData name="강 재훈" userId="41754efcb7d29c2e" providerId="LiveId" clId="{E3DB38C2-303D-47BB-85E6-5DCF2566CE8B}" dt="2023-03-22T14:53:05.937" v="3504"/>
      <pc:docMkLst>
        <pc:docMk/>
      </pc:docMkLst>
      <pc:sldChg chg="addSp delSp modSp new mod setBg setClrOvrMap">
        <pc:chgData name="강 재훈" userId="41754efcb7d29c2e" providerId="LiveId" clId="{E3DB38C2-303D-47BB-85E6-5DCF2566CE8B}" dt="2023-03-22T06:40:07.992" v="3489" actId="20578"/>
        <pc:sldMkLst>
          <pc:docMk/>
          <pc:sldMk cId="2295059629" sldId="256"/>
        </pc:sldMkLst>
        <pc:spChg chg="mod">
          <ac:chgData name="강 재훈" userId="41754efcb7d29c2e" providerId="LiveId" clId="{E3DB38C2-303D-47BB-85E6-5DCF2566CE8B}" dt="2023-03-22T06:40:07.992" v="3489" actId="20578"/>
          <ac:spMkLst>
            <pc:docMk/>
            <pc:sldMk cId="2295059629" sldId="256"/>
            <ac:spMk id="2" creationId="{B6D98171-4AD4-2802-1FAE-0122B4C9D51E}"/>
          </ac:spMkLst>
        </pc:spChg>
        <pc:spChg chg="mod">
          <ac:chgData name="강 재훈" userId="41754efcb7d29c2e" providerId="LiveId" clId="{E3DB38C2-303D-47BB-85E6-5DCF2566CE8B}" dt="2023-03-22T06:33:50.200" v="3488" actId="20577"/>
          <ac:spMkLst>
            <pc:docMk/>
            <pc:sldMk cId="2295059629" sldId="256"/>
            <ac:spMk id="3" creationId="{42E85BBD-22A2-99A0-C050-FAD2FC31D3DE}"/>
          </ac:spMkLst>
        </pc:spChg>
        <pc:spChg chg="add del">
          <ac:chgData name="강 재훈" userId="41754efcb7d29c2e" providerId="LiveId" clId="{E3DB38C2-303D-47BB-85E6-5DCF2566CE8B}" dt="2023-03-22T02:01:06.390" v="72" actId="26606"/>
          <ac:spMkLst>
            <pc:docMk/>
            <pc:sldMk cId="2295059629" sldId="256"/>
            <ac:spMk id="1031" creationId="{71B2258F-86CA-4D4D-8270-BC05FCDEBFB3}"/>
          </ac:spMkLst>
        </pc:spChg>
        <pc:spChg chg="add del">
          <ac:chgData name="강 재훈" userId="41754efcb7d29c2e" providerId="LiveId" clId="{E3DB38C2-303D-47BB-85E6-5DCF2566CE8B}" dt="2023-03-22T02:01:08.293" v="74" actId="26606"/>
          <ac:spMkLst>
            <pc:docMk/>
            <pc:sldMk cId="2295059629" sldId="256"/>
            <ac:spMk id="1033" creationId="{097CD68E-23E3-4007-8847-CD0944C4F7BE}"/>
          </ac:spMkLst>
        </pc:spChg>
        <pc:spChg chg="add del">
          <ac:chgData name="강 재훈" userId="41754efcb7d29c2e" providerId="LiveId" clId="{E3DB38C2-303D-47BB-85E6-5DCF2566CE8B}" dt="2023-03-22T02:01:08.293" v="74" actId="26606"/>
          <ac:spMkLst>
            <pc:docMk/>
            <pc:sldMk cId="2295059629" sldId="256"/>
            <ac:spMk id="1034" creationId="{E91DC736-0EF8-4F87-9146-EBF1D2EE4D3D}"/>
          </ac:spMkLst>
        </pc:spChg>
        <pc:spChg chg="add del">
          <ac:chgData name="강 재훈" userId="41754efcb7d29c2e" providerId="LiveId" clId="{E3DB38C2-303D-47BB-85E6-5DCF2566CE8B}" dt="2023-03-22T02:01:08.293" v="74" actId="26606"/>
          <ac:spMkLst>
            <pc:docMk/>
            <pc:sldMk cId="2295059629" sldId="256"/>
            <ac:spMk id="1035" creationId="{AF2F604E-43BE-4DC3-B983-E071523364F8}"/>
          </ac:spMkLst>
        </pc:spChg>
        <pc:spChg chg="add del">
          <ac:chgData name="강 재훈" userId="41754efcb7d29c2e" providerId="LiveId" clId="{E3DB38C2-303D-47BB-85E6-5DCF2566CE8B}" dt="2023-03-22T02:01:08.293" v="74" actId="26606"/>
          <ac:spMkLst>
            <pc:docMk/>
            <pc:sldMk cId="2295059629" sldId="256"/>
            <ac:spMk id="1037" creationId="{08C9B587-E65E-4B52-B37C-ABEBB6E87928}"/>
          </ac:spMkLst>
        </pc:spChg>
        <pc:spChg chg="add del">
          <ac:chgData name="강 재훈" userId="41754efcb7d29c2e" providerId="LiveId" clId="{E3DB38C2-303D-47BB-85E6-5DCF2566CE8B}" dt="2023-03-22T06:31:54.004" v="3485" actId="26606"/>
          <ac:spMkLst>
            <pc:docMk/>
            <pc:sldMk cId="2295059629" sldId="256"/>
            <ac:spMk id="1039" creationId="{C1DD1A8A-57D5-4A81-AD04-532B043C5611}"/>
          </ac:spMkLst>
        </pc:spChg>
        <pc:spChg chg="add del">
          <ac:chgData name="강 재훈" userId="41754efcb7d29c2e" providerId="LiveId" clId="{E3DB38C2-303D-47BB-85E6-5DCF2566CE8B}" dt="2023-03-22T06:31:54.004" v="3485" actId="26606"/>
          <ac:spMkLst>
            <pc:docMk/>
            <pc:sldMk cId="2295059629" sldId="256"/>
            <ac:spMk id="1040" creationId="{007891EC-4501-44ED-A8C8-B11B6DB767AB}"/>
          </ac:spMkLst>
        </pc:spChg>
        <pc:spChg chg="add">
          <ac:chgData name="강 재훈" userId="41754efcb7d29c2e" providerId="LiveId" clId="{E3DB38C2-303D-47BB-85E6-5DCF2566CE8B}" dt="2023-03-22T06:31:54.004" v="3485" actId="26606"/>
          <ac:spMkLst>
            <pc:docMk/>
            <pc:sldMk cId="2295059629" sldId="256"/>
            <ac:spMk id="1045" creationId="{E91DC736-0EF8-4F87-9146-EBF1D2EE4D3D}"/>
          </ac:spMkLst>
        </pc:spChg>
        <pc:spChg chg="add">
          <ac:chgData name="강 재훈" userId="41754efcb7d29c2e" providerId="LiveId" clId="{E3DB38C2-303D-47BB-85E6-5DCF2566CE8B}" dt="2023-03-22T06:31:54.004" v="3485" actId="26606"/>
          <ac:spMkLst>
            <pc:docMk/>
            <pc:sldMk cId="2295059629" sldId="256"/>
            <ac:spMk id="1047" creationId="{097CD68E-23E3-4007-8847-CD0944C4F7BE}"/>
          </ac:spMkLst>
        </pc:spChg>
        <pc:spChg chg="add">
          <ac:chgData name="강 재훈" userId="41754efcb7d29c2e" providerId="LiveId" clId="{E3DB38C2-303D-47BB-85E6-5DCF2566CE8B}" dt="2023-03-22T06:31:54.004" v="3485" actId="26606"/>
          <ac:spMkLst>
            <pc:docMk/>
            <pc:sldMk cId="2295059629" sldId="256"/>
            <ac:spMk id="1049" creationId="{AF2F604E-43BE-4DC3-B983-E071523364F8}"/>
          </ac:spMkLst>
        </pc:spChg>
        <pc:spChg chg="add">
          <ac:chgData name="강 재훈" userId="41754efcb7d29c2e" providerId="LiveId" clId="{E3DB38C2-303D-47BB-85E6-5DCF2566CE8B}" dt="2023-03-22T06:31:54.004" v="3485" actId="26606"/>
          <ac:spMkLst>
            <pc:docMk/>
            <pc:sldMk cId="2295059629" sldId="256"/>
            <ac:spMk id="1051" creationId="{08C9B587-E65E-4B52-B37C-ABEBB6E87928}"/>
          </ac:spMkLst>
        </pc:spChg>
        <pc:picChg chg="add mod ord">
          <ac:chgData name="강 재훈" userId="41754efcb7d29c2e" providerId="LiveId" clId="{E3DB38C2-303D-47BB-85E6-5DCF2566CE8B}" dt="2023-03-22T06:31:54.004" v="3485" actId="26606"/>
          <ac:picMkLst>
            <pc:docMk/>
            <pc:sldMk cId="2295059629" sldId="256"/>
            <ac:picMk id="1026" creationId="{3515C8E3-B3EA-EC0F-441E-08ABD8D3C602}"/>
          </ac:picMkLst>
        </pc:picChg>
      </pc:sldChg>
      <pc:sldChg chg="addSp delSp modSp new mod setBg">
        <pc:chgData name="강 재훈" userId="41754efcb7d29c2e" providerId="LiveId" clId="{E3DB38C2-303D-47BB-85E6-5DCF2566CE8B}" dt="2023-03-22T02:20:33.583" v="843" actId="27636"/>
        <pc:sldMkLst>
          <pc:docMk/>
          <pc:sldMk cId="3594733145" sldId="257"/>
        </pc:sldMkLst>
        <pc:spChg chg="mod">
          <ac:chgData name="강 재훈" userId="41754efcb7d29c2e" providerId="LiveId" clId="{E3DB38C2-303D-47BB-85E6-5DCF2566CE8B}" dt="2023-03-22T02:07:09.417" v="433" actId="26606"/>
          <ac:spMkLst>
            <pc:docMk/>
            <pc:sldMk cId="3594733145" sldId="257"/>
            <ac:spMk id="2" creationId="{C46B9AFF-5101-0A57-DC05-3E5D90D9955F}"/>
          </ac:spMkLst>
        </pc:spChg>
        <pc:spChg chg="del mod">
          <ac:chgData name="강 재훈" userId="41754efcb7d29c2e" providerId="LiveId" clId="{E3DB38C2-303D-47BB-85E6-5DCF2566CE8B}" dt="2023-03-22T02:05:25.003" v="264"/>
          <ac:spMkLst>
            <pc:docMk/>
            <pc:sldMk cId="3594733145" sldId="257"/>
            <ac:spMk id="3" creationId="{457FB643-5802-ADA0-D064-9AD8216A1FD2}"/>
          </ac:spMkLst>
        </pc:spChg>
        <pc:spChg chg="add mod">
          <ac:chgData name="강 재훈" userId="41754efcb7d29c2e" providerId="LiveId" clId="{E3DB38C2-303D-47BB-85E6-5DCF2566CE8B}" dt="2023-03-22T02:20:33.583" v="843" actId="27636"/>
          <ac:spMkLst>
            <pc:docMk/>
            <pc:sldMk cId="3594733145" sldId="257"/>
            <ac:spMk id="4" creationId="{38C23EAA-7940-6DD8-64DE-4B386019F6DE}"/>
          </ac:spMkLst>
        </pc:spChg>
        <pc:spChg chg="add">
          <ac:chgData name="강 재훈" userId="41754efcb7d29c2e" providerId="LiveId" clId="{E3DB38C2-303D-47BB-85E6-5DCF2566CE8B}" dt="2023-03-22T02:07:09.417" v="433" actId="26606"/>
          <ac:spMkLst>
            <pc:docMk/>
            <pc:sldMk cId="3594733145" sldId="257"/>
            <ac:spMk id="2055" creationId="{1A95671B-3CC6-4792-9114-B74FAEA224E6}"/>
          </ac:spMkLst>
        </pc:spChg>
        <pc:picChg chg="add mod ord">
          <ac:chgData name="강 재훈" userId="41754efcb7d29c2e" providerId="LiveId" clId="{E3DB38C2-303D-47BB-85E6-5DCF2566CE8B}" dt="2023-03-22T02:07:28.225" v="441" actId="1076"/>
          <ac:picMkLst>
            <pc:docMk/>
            <pc:sldMk cId="3594733145" sldId="257"/>
            <ac:picMk id="2050" creationId="{F17A5C0C-5A20-FA81-BFA9-5B2502B02D6D}"/>
          </ac:picMkLst>
        </pc:picChg>
      </pc:sldChg>
      <pc:sldChg chg="addSp delSp modSp new mod">
        <pc:chgData name="강 재훈" userId="41754efcb7d29c2e" providerId="LiveId" clId="{E3DB38C2-303D-47BB-85E6-5DCF2566CE8B}" dt="2023-03-22T06:40:41.762" v="3490" actId="1076"/>
        <pc:sldMkLst>
          <pc:docMk/>
          <pc:sldMk cId="3402265944" sldId="258"/>
        </pc:sldMkLst>
        <pc:spChg chg="del mod">
          <ac:chgData name="강 재훈" userId="41754efcb7d29c2e" providerId="LiveId" clId="{E3DB38C2-303D-47BB-85E6-5DCF2566CE8B}" dt="2023-03-22T04:58:10.351" v="1055" actId="478"/>
          <ac:spMkLst>
            <pc:docMk/>
            <pc:sldMk cId="3402265944" sldId="258"/>
            <ac:spMk id="2" creationId="{F240D302-0E80-5F4F-8175-F98304F5D235}"/>
          </ac:spMkLst>
        </pc:spChg>
        <pc:spChg chg="del">
          <ac:chgData name="강 재훈" userId="41754efcb7d29c2e" providerId="LiveId" clId="{E3DB38C2-303D-47BB-85E6-5DCF2566CE8B}" dt="2023-03-22T02:13:43.232" v="455"/>
          <ac:spMkLst>
            <pc:docMk/>
            <pc:sldMk cId="3402265944" sldId="258"/>
            <ac:spMk id="3" creationId="{2F2F7AE1-C99E-AB7F-452B-0241F71134B6}"/>
          </ac:spMkLst>
        </pc:spChg>
        <pc:spChg chg="add mod">
          <ac:chgData name="강 재훈" userId="41754efcb7d29c2e" providerId="LiveId" clId="{E3DB38C2-303D-47BB-85E6-5DCF2566CE8B}" dt="2023-03-22T04:58:25.730" v="1062" actId="1076"/>
          <ac:spMkLst>
            <pc:docMk/>
            <pc:sldMk cId="3402265944" sldId="258"/>
            <ac:spMk id="6" creationId="{07B116DE-C201-44A8-579D-B2FDFA6BD7C0}"/>
          </ac:spMkLst>
        </pc:spChg>
        <pc:picChg chg="add mod">
          <ac:chgData name="강 재훈" userId="41754efcb7d29c2e" providerId="LiveId" clId="{E3DB38C2-303D-47BB-85E6-5DCF2566CE8B}" dt="2023-03-22T06:40:41.762" v="3490" actId="1076"/>
          <ac:picMkLst>
            <pc:docMk/>
            <pc:sldMk cId="3402265944" sldId="258"/>
            <ac:picMk id="3074" creationId="{B179A952-953C-E02E-F03D-190C533AA5FA}"/>
          </ac:picMkLst>
        </pc:picChg>
        <pc:cxnChg chg="add mod">
          <ac:chgData name="강 재훈" userId="41754efcb7d29c2e" providerId="LiveId" clId="{E3DB38C2-303D-47BB-85E6-5DCF2566CE8B}" dt="2023-03-22T04:58:24.067" v="1061" actId="1076"/>
          <ac:cxnSpMkLst>
            <pc:docMk/>
            <pc:sldMk cId="3402265944" sldId="258"/>
            <ac:cxnSpMk id="5" creationId="{C4661761-802D-C026-0F1D-C07470E72175}"/>
          </ac:cxnSpMkLst>
        </pc:cxnChg>
      </pc:sldChg>
      <pc:sldChg chg="addSp delSp modSp new mod ord">
        <pc:chgData name="강 재훈" userId="41754efcb7d29c2e" providerId="LiveId" clId="{E3DB38C2-303D-47BB-85E6-5DCF2566CE8B}" dt="2023-03-22T14:53:05.937" v="3504"/>
        <pc:sldMkLst>
          <pc:docMk/>
          <pc:sldMk cId="1084244891" sldId="259"/>
        </pc:sldMkLst>
        <pc:spChg chg="del">
          <ac:chgData name="강 재훈" userId="41754efcb7d29c2e" providerId="LiveId" clId="{E3DB38C2-303D-47BB-85E6-5DCF2566CE8B}" dt="2023-03-22T02:39:12.656" v="876" actId="478"/>
          <ac:spMkLst>
            <pc:docMk/>
            <pc:sldMk cId="1084244891" sldId="259"/>
            <ac:spMk id="2" creationId="{A65896FF-5FD7-1B80-040A-5A29A591D668}"/>
          </ac:spMkLst>
        </pc:spChg>
        <pc:spChg chg="del">
          <ac:chgData name="강 재훈" userId="41754efcb7d29c2e" providerId="LiveId" clId="{E3DB38C2-303D-47BB-85E6-5DCF2566CE8B}" dt="2023-03-22T02:39:14.444" v="879" actId="478"/>
          <ac:spMkLst>
            <pc:docMk/>
            <pc:sldMk cId="1084244891" sldId="259"/>
            <ac:spMk id="3" creationId="{8E355239-6149-8302-2130-27411644E970}"/>
          </ac:spMkLst>
        </pc:spChg>
        <pc:spChg chg="add mod">
          <ac:chgData name="강 재훈" userId="41754efcb7d29c2e" providerId="LiveId" clId="{E3DB38C2-303D-47BB-85E6-5DCF2566CE8B}" dt="2023-03-22T02:41:44.079" v="988" actId="1076"/>
          <ac:spMkLst>
            <pc:docMk/>
            <pc:sldMk cId="1084244891" sldId="259"/>
            <ac:spMk id="4" creationId="{F30D161F-0FE8-FF48-8930-8D4F83A28AF2}"/>
          </ac:spMkLst>
        </pc:spChg>
        <pc:spChg chg="add del mod">
          <ac:chgData name="강 재훈" userId="41754efcb7d29c2e" providerId="LiveId" clId="{E3DB38C2-303D-47BB-85E6-5DCF2566CE8B}" dt="2023-03-22T02:39:12.660" v="878"/>
          <ac:spMkLst>
            <pc:docMk/>
            <pc:sldMk cId="1084244891" sldId="259"/>
            <ac:spMk id="7" creationId="{35B82F99-895D-45B2-3739-FDB39226494F}"/>
          </ac:spMkLst>
        </pc:spChg>
        <pc:spChg chg="add mod">
          <ac:chgData name="강 재훈" userId="41754efcb7d29c2e" providerId="LiveId" clId="{E3DB38C2-303D-47BB-85E6-5DCF2566CE8B}" dt="2023-03-22T05:17:01.247" v="1169" actId="1076"/>
          <ac:spMkLst>
            <pc:docMk/>
            <pc:sldMk cId="1084244891" sldId="259"/>
            <ac:spMk id="8" creationId="{BFCCB8F2-0C1D-C10F-12E3-45C6D8B464DE}"/>
          </ac:spMkLst>
        </pc:spChg>
        <pc:spChg chg="add mod">
          <ac:chgData name="강 재훈" userId="41754efcb7d29c2e" providerId="LiveId" clId="{E3DB38C2-303D-47BB-85E6-5DCF2566CE8B}" dt="2023-03-22T02:45:12.535" v="1032" actId="1076"/>
          <ac:spMkLst>
            <pc:docMk/>
            <pc:sldMk cId="1084244891" sldId="259"/>
            <ac:spMk id="11" creationId="{E5A5B12D-24BD-428D-6AB3-F69C5DCE8B95}"/>
          </ac:spMkLst>
        </pc:spChg>
        <pc:spChg chg="add mod">
          <ac:chgData name="강 재훈" userId="41754efcb7d29c2e" providerId="LiveId" clId="{E3DB38C2-303D-47BB-85E6-5DCF2566CE8B}" dt="2023-03-22T05:16:51.415" v="1167" actId="14100"/>
          <ac:spMkLst>
            <pc:docMk/>
            <pc:sldMk cId="1084244891" sldId="259"/>
            <ac:spMk id="15" creationId="{5234BA99-440C-9E05-D374-8F124DDCFC8B}"/>
          </ac:spMkLst>
        </pc:spChg>
        <pc:spChg chg="add mod">
          <ac:chgData name="강 재훈" userId="41754efcb7d29c2e" providerId="LiveId" clId="{E3DB38C2-303D-47BB-85E6-5DCF2566CE8B}" dt="2023-03-22T02:46:07.376" v="1051" actId="1076"/>
          <ac:spMkLst>
            <pc:docMk/>
            <pc:sldMk cId="1084244891" sldId="259"/>
            <ac:spMk id="17" creationId="{B55BFF1C-341C-C314-1DFD-A6B454275B69}"/>
          </ac:spMkLst>
        </pc:spChg>
        <pc:spChg chg="add mod">
          <ac:chgData name="강 재훈" userId="41754efcb7d29c2e" providerId="LiveId" clId="{E3DB38C2-303D-47BB-85E6-5DCF2566CE8B}" dt="2023-03-22T05:06:14.573" v="1072" actId="1076"/>
          <ac:spMkLst>
            <pc:docMk/>
            <pc:sldMk cId="1084244891" sldId="259"/>
            <ac:spMk id="18" creationId="{A9186030-F7AC-B107-6A98-490C73A83F34}"/>
          </ac:spMkLst>
        </pc:spChg>
        <pc:spChg chg="add mod">
          <ac:chgData name="강 재훈" userId="41754efcb7d29c2e" providerId="LiveId" clId="{E3DB38C2-303D-47BB-85E6-5DCF2566CE8B}" dt="2023-03-22T05:06:12.591" v="1071" actId="1076"/>
          <ac:spMkLst>
            <pc:docMk/>
            <pc:sldMk cId="1084244891" sldId="259"/>
            <ac:spMk id="19" creationId="{DCC1B009-89B3-BD21-7A4B-C06842323426}"/>
          </ac:spMkLst>
        </pc:spChg>
        <pc:picChg chg="add mod">
          <ac:chgData name="강 재훈" userId="41754efcb7d29c2e" providerId="LiveId" clId="{E3DB38C2-303D-47BB-85E6-5DCF2566CE8B}" dt="2023-03-22T02:46:12.086" v="1052" actId="14100"/>
          <ac:picMkLst>
            <pc:docMk/>
            <pc:sldMk cId="1084244891" sldId="259"/>
            <ac:picMk id="16" creationId="{98824AD4-E407-5E2A-536A-3F6E5EE9A3BF}"/>
          </ac:picMkLst>
        </pc:picChg>
        <pc:picChg chg="add mod">
          <ac:chgData name="강 재훈" userId="41754efcb7d29c2e" providerId="LiveId" clId="{E3DB38C2-303D-47BB-85E6-5DCF2566CE8B}" dt="2023-03-22T02:46:19.857" v="1053" actId="14100"/>
          <ac:picMkLst>
            <pc:docMk/>
            <pc:sldMk cId="1084244891" sldId="259"/>
            <ac:picMk id="4098" creationId="{A0B4F836-62E0-F51E-DBC9-540EE0C3F375}"/>
          </ac:picMkLst>
        </pc:picChg>
        <pc:cxnChg chg="add mod">
          <ac:chgData name="강 재훈" userId="41754efcb7d29c2e" providerId="LiveId" clId="{E3DB38C2-303D-47BB-85E6-5DCF2566CE8B}" dt="2023-03-22T02:41:46.112" v="989" actId="1076"/>
          <ac:cxnSpMkLst>
            <pc:docMk/>
            <pc:sldMk cId="1084244891" sldId="259"/>
            <ac:cxnSpMk id="6" creationId="{42E9051F-25F5-3D58-C382-9A1F51773176}"/>
          </ac:cxnSpMkLst>
        </pc:cxnChg>
        <pc:cxnChg chg="add mod">
          <ac:chgData name="강 재훈" userId="41754efcb7d29c2e" providerId="LiveId" clId="{E3DB38C2-303D-47BB-85E6-5DCF2566CE8B}" dt="2023-03-22T02:41:42.630" v="987" actId="14100"/>
          <ac:cxnSpMkLst>
            <pc:docMk/>
            <pc:sldMk cId="1084244891" sldId="259"/>
            <ac:cxnSpMk id="13" creationId="{A6D5A6E9-871A-FA80-A1F5-8D944FACCDA3}"/>
          </ac:cxnSpMkLst>
        </pc:cxnChg>
      </pc:sldChg>
      <pc:sldChg chg="addSp delSp modSp new del mod setBg">
        <pc:chgData name="강 재훈" userId="41754efcb7d29c2e" providerId="LiveId" clId="{E3DB38C2-303D-47BB-85E6-5DCF2566CE8B}" dt="2023-03-22T05:17:10.699" v="1170" actId="2696"/>
        <pc:sldMkLst>
          <pc:docMk/>
          <pc:sldMk cId="680310643" sldId="260"/>
        </pc:sldMkLst>
        <pc:spChg chg="mod">
          <ac:chgData name="강 재훈" userId="41754efcb7d29c2e" providerId="LiveId" clId="{E3DB38C2-303D-47BB-85E6-5DCF2566CE8B}" dt="2023-03-22T05:12:46.019" v="1136" actId="26606"/>
          <ac:spMkLst>
            <pc:docMk/>
            <pc:sldMk cId="680310643" sldId="260"/>
            <ac:spMk id="2" creationId="{92706518-5AAE-06A5-4085-55A735B96D98}"/>
          </ac:spMkLst>
        </pc:spChg>
        <pc:spChg chg="mod">
          <ac:chgData name="강 재훈" userId="41754efcb7d29c2e" providerId="LiveId" clId="{E3DB38C2-303D-47BB-85E6-5DCF2566CE8B}" dt="2023-03-22T05:13:51.210" v="1157"/>
          <ac:spMkLst>
            <pc:docMk/>
            <pc:sldMk cId="680310643" sldId="260"/>
            <ac:spMk id="3" creationId="{2482168D-53C3-A3A7-2648-1612C11CECEB}"/>
          </ac:spMkLst>
        </pc:spChg>
        <pc:spChg chg="add del">
          <ac:chgData name="강 재훈" userId="41754efcb7d29c2e" providerId="LiveId" clId="{E3DB38C2-303D-47BB-85E6-5DCF2566CE8B}" dt="2023-03-22T05:12:46.013" v="1135" actId="26606"/>
          <ac:spMkLst>
            <pc:docMk/>
            <pc:sldMk cId="680310643" sldId="260"/>
            <ac:spMk id="5127" creationId="{1A95671B-3CC6-4792-9114-B74FAEA224E6}"/>
          </ac:spMkLst>
        </pc:spChg>
        <pc:spChg chg="add">
          <ac:chgData name="강 재훈" userId="41754efcb7d29c2e" providerId="LiveId" clId="{E3DB38C2-303D-47BB-85E6-5DCF2566CE8B}" dt="2023-03-22T05:12:46.019" v="1136" actId="26606"/>
          <ac:spMkLst>
            <pc:docMk/>
            <pc:sldMk cId="680310643" sldId="260"/>
            <ac:spMk id="5129" creationId="{2E92FA66-67D7-4CB4-94D3-E643A9AD4757}"/>
          </ac:spMkLst>
        </pc:spChg>
        <pc:spChg chg="add">
          <ac:chgData name="강 재훈" userId="41754efcb7d29c2e" providerId="LiveId" clId="{E3DB38C2-303D-47BB-85E6-5DCF2566CE8B}" dt="2023-03-22T05:12:46.019" v="1136" actId="26606"/>
          <ac:spMkLst>
            <pc:docMk/>
            <pc:sldMk cId="680310643" sldId="260"/>
            <ac:spMk id="5130" creationId="{32AEEBC8-9D30-42EF-95F2-386C2653FBF0}"/>
          </ac:spMkLst>
        </pc:spChg>
        <pc:picChg chg="add mod">
          <ac:chgData name="강 재훈" userId="41754efcb7d29c2e" providerId="LiveId" clId="{E3DB38C2-303D-47BB-85E6-5DCF2566CE8B}" dt="2023-03-22T05:12:46.019" v="1136" actId="26606"/>
          <ac:picMkLst>
            <pc:docMk/>
            <pc:sldMk cId="680310643" sldId="260"/>
            <ac:picMk id="5122" creationId="{E36DB836-47EE-E002-755B-265898B92FD5}"/>
          </ac:picMkLst>
        </pc:picChg>
      </pc:sldChg>
      <pc:sldChg chg="delSp add setBg delDesignElem">
        <pc:chgData name="강 재훈" userId="41754efcb7d29c2e" providerId="LiveId" clId="{E3DB38C2-303D-47BB-85E6-5DCF2566CE8B}" dt="2023-03-22T05:17:12.124" v="1172"/>
        <pc:sldMkLst>
          <pc:docMk/>
          <pc:sldMk cId="2958090281" sldId="260"/>
        </pc:sldMkLst>
        <pc:spChg chg="del">
          <ac:chgData name="강 재훈" userId="41754efcb7d29c2e" providerId="LiveId" clId="{E3DB38C2-303D-47BB-85E6-5DCF2566CE8B}" dt="2023-03-22T05:17:12.124" v="1172"/>
          <ac:spMkLst>
            <pc:docMk/>
            <pc:sldMk cId="2958090281" sldId="260"/>
            <ac:spMk id="5129" creationId="{2E92FA66-67D7-4CB4-94D3-E643A9AD4757}"/>
          </ac:spMkLst>
        </pc:spChg>
        <pc:spChg chg="del">
          <ac:chgData name="강 재훈" userId="41754efcb7d29c2e" providerId="LiveId" clId="{E3DB38C2-303D-47BB-85E6-5DCF2566CE8B}" dt="2023-03-22T05:17:12.124" v="1172"/>
          <ac:spMkLst>
            <pc:docMk/>
            <pc:sldMk cId="2958090281" sldId="260"/>
            <ac:spMk id="5130" creationId="{32AEEBC8-9D30-42EF-95F2-386C2653FBF0}"/>
          </ac:spMkLst>
        </pc:spChg>
      </pc:sldChg>
      <pc:sldChg chg="addSp delSp modSp new mod setBg">
        <pc:chgData name="강 재훈" userId="41754efcb7d29c2e" providerId="LiveId" clId="{E3DB38C2-303D-47BB-85E6-5DCF2566CE8B}" dt="2023-03-22T05:56:10.542" v="2500" actId="22"/>
        <pc:sldMkLst>
          <pc:docMk/>
          <pc:sldMk cId="1291861124" sldId="261"/>
        </pc:sldMkLst>
        <pc:spChg chg="mod">
          <ac:chgData name="강 재훈" userId="41754efcb7d29c2e" providerId="LiveId" clId="{E3DB38C2-303D-47BB-85E6-5DCF2566CE8B}" dt="2023-03-22T05:18:20.257" v="1194" actId="26606"/>
          <ac:spMkLst>
            <pc:docMk/>
            <pc:sldMk cId="1291861124" sldId="261"/>
            <ac:spMk id="2" creationId="{76DEF27E-CA51-6C11-C74F-68D1A3828558}"/>
          </ac:spMkLst>
        </pc:spChg>
        <pc:spChg chg="del">
          <ac:chgData name="강 재훈" userId="41754efcb7d29c2e" providerId="LiveId" clId="{E3DB38C2-303D-47BB-85E6-5DCF2566CE8B}" dt="2023-03-22T05:18:20.257" v="1194" actId="26606"/>
          <ac:spMkLst>
            <pc:docMk/>
            <pc:sldMk cId="1291861124" sldId="261"/>
            <ac:spMk id="3" creationId="{3BDFDC45-27B4-AEA7-5176-73711A638241}"/>
          </ac:spMkLst>
        </pc:spChg>
        <pc:spChg chg="add">
          <ac:chgData name="강 재훈" userId="41754efcb7d29c2e" providerId="LiveId" clId="{E3DB38C2-303D-47BB-85E6-5DCF2566CE8B}" dt="2023-03-22T05:18:20.257" v="1194" actId="26606"/>
          <ac:spMkLst>
            <pc:docMk/>
            <pc:sldMk cId="1291861124" sldId="261"/>
            <ac:spMk id="10" creationId="{A4AC5506-6312-4701-8D3C-40187889A947}"/>
          </ac:spMkLst>
        </pc:spChg>
        <pc:spChg chg="add mod">
          <ac:chgData name="강 재훈" userId="41754efcb7d29c2e" providerId="LiveId" clId="{E3DB38C2-303D-47BB-85E6-5DCF2566CE8B}" dt="2023-03-22T05:20:32.341" v="1344" actId="14100"/>
          <ac:spMkLst>
            <pc:docMk/>
            <pc:sldMk cId="1291861124" sldId="261"/>
            <ac:spMk id="11" creationId="{69C8F12A-1850-5D7C-EF00-D396C867D766}"/>
          </ac:spMkLst>
        </pc:spChg>
        <pc:spChg chg="add mod">
          <ac:chgData name="강 재훈" userId="41754efcb7d29c2e" providerId="LiveId" clId="{E3DB38C2-303D-47BB-85E6-5DCF2566CE8B}" dt="2023-03-22T05:42:12.483" v="1820" actId="20577"/>
          <ac:spMkLst>
            <pc:docMk/>
            <pc:sldMk cId="1291861124" sldId="261"/>
            <ac:spMk id="12" creationId="{236B0B8E-2D01-203E-C179-7986F38C94BE}"/>
          </ac:spMkLst>
        </pc:spChg>
        <pc:spChg chg="add mod">
          <ac:chgData name="강 재훈" userId="41754efcb7d29c2e" providerId="LiveId" clId="{E3DB38C2-303D-47BB-85E6-5DCF2566CE8B}" dt="2023-03-22T05:41:49.728" v="1785" actId="1076"/>
          <ac:spMkLst>
            <pc:docMk/>
            <pc:sldMk cId="1291861124" sldId="261"/>
            <ac:spMk id="13" creationId="{4CE90263-AA94-396A-0941-ABE64CD08F20}"/>
          </ac:spMkLst>
        </pc:spChg>
        <pc:picChg chg="add mod">
          <ac:chgData name="강 재훈" userId="41754efcb7d29c2e" providerId="LiveId" clId="{E3DB38C2-303D-47BB-85E6-5DCF2566CE8B}" dt="2023-03-22T05:18:21.963" v="1195" actId="1076"/>
          <ac:picMkLst>
            <pc:docMk/>
            <pc:sldMk cId="1291861124" sldId="261"/>
            <ac:picMk id="5" creationId="{A03BEC05-5011-620C-42DF-7B01E306EA2E}"/>
          </ac:picMkLst>
        </pc:picChg>
        <pc:picChg chg="add del">
          <ac:chgData name="강 재훈" userId="41754efcb7d29c2e" providerId="LiveId" clId="{E3DB38C2-303D-47BB-85E6-5DCF2566CE8B}" dt="2023-03-22T05:56:10.542" v="2500" actId="22"/>
          <ac:picMkLst>
            <pc:docMk/>
            <pc:sldMk cId="1291861124" sldId="261"/>
            <ac:picMk id="15" creationId="{F58867BB-B27F-D6EA-2A1B-B41CB63A87A3}"/>
          </ac:picMkLst>
        </pc:picChg>
        <pc:inkChg chg="add">
          <ac:chgData name="강 재훈" userId="41754efcb7d29c2e" providerId="LiveId" clId="{E3DB38C2-303D-47BB-85E6-5DCF2566CE8B}" dt="2023-03-22T05:18:31.441" v="1196" actId="9405"/>
          <ac:inkMkLst>
            <pc:docMk/>
            <pc:sldMk cId="1291861124" sldId="261"/>
            <ac:inkMk id="6" creationId="{CF43BBEA-291A-C7BB-6B77-4B14DA5B5082}"/>
          </ac:inkMkLst>
        </pc:inkChg>
        <pc:inkChg chg="add">
          <ac:chgData name="강 재훈" userId="41754efcb7d29c2e" providerId="LiveId" clId="{E3DB38C2-303D-47BB-85E6-5DCF2566CE8B}" dt="2023-03-22T05:18:35.735" v="1197" actId="9405"/>
          <ac:inkMkLst>
            <pc:docMk/>
            <pc:sldMk cId="1291861124" sldId="261"/>
            <ac:inkMk id="7" creationId="{3276001B-A802-3E3C-5FEA-D03ADC70CEDD}"/>
          </ac:inkMkLst>
        </pc:inkChg>
        <pc:inkChg chg="add">
          <ac:chgData name="강 재훈" userId="41754efcb7d29c2e" providerId="LiveId" clId="{E3DB38C2-303D-47BB-85E6-5DCF2566CE8B}" dt="2023-03-22T05:18:37.432" v="1198" actId="9405"/>
          <ac:inkMkLst>
            <pc:docMk/>
            <pc:sldMk cId="1291861124" sldId="261"/>
            <ac:inkMk id="8" creationId="{D80C299F-9891-5A60-CFEA-2E6DF95B14DE}"/>
          </ac:inkMkLst>
        </pc:inkChg>
        <pc:inkChg chg="add">
          <ac:chgData name="강 재훈" userId="41754efcb7d29c2e" providerId="LiveId" clId="{E3DB38C2-303D-47BB-85E6-5DCF2566CE8B}" dt="2023-03-22T05:18:38.448" v="1199" actId="9405"/>
          <ac:inkMkLst>
            <pc:docMk/>
            <pc:sldMk cId="1291861124" sldId="261"/>
            <ac:inkMk id="9" creationId="{98F01FDB-762D-ABAE-89EC-7823571F7A46}"/>
          </ac:inkMkLst>
        </pc:inkChg>
      </pc:sldChg>
      <pc:sldChg chg="addSp delSp modSp new mod">
        <pc:chgData name="강 재훈" userId="41754efcb7d29c2e" providerId="LiveId" clId="{E3DB38C2-303D-47BB-85E6-5DCF2566CE8B}" dt="2023-03-22T05:53:32.078" v="2452" actId="20577"/>
        <pc:sldMkLst>
          <pc:docMk/>
          <pc:sldMk cId="2629113578" sldId="262"/>
        </pc:sldMkLst>
        <pc:spChg chg="del">
          <ac:chgData name="강 재훈" userId="41754efcb7d29c2e" providerId="LiveId" clId="{E3DB38C2-303D-47BB-85E6-5DCF2566CE8B}" dt="2023-03-22T05:35:34.097" v="1709" actId="478"/>
          <ac:spMkLst>
            <pc:docMk/>
            <pc:sldMk cId="2629113578" sldId="262"/>
            <ac:spMk id="2" creationId="{5B777920-C1F1-AEA8-5238-05E99574EBFE}"/>
          </ac:spMkLst>
        </pc:spChg>
        <pc:spChg chg="mod">
          <ac:chgData name="강 재훈" userId="41754efcb7d29c2e" providerId="LiveId" clId="{E3DB38C2-303D-47BB-85E6-5DCF2566CE8B}" dt="2023-03-22T05:39:49.670" v="1766" actId="20577"/>
          <ac:spMkLst>
            <pc:docMk/>
            <pc:sldMk cId="2629113578" sldId="262"/>
            <ac:spMk id="3" creationId="{DD19428A-FFED-B237-CFBB-6A9A75A5B3B9}"/>
          </ac:spMkLst>
        </pc:spChg>
        <pc:spChg chg="add mod">
          <ac:chgData name="강 재훈" userId="41754efcb7d29c2e" providerId="LiveId" clId="{E3DB38C2-303D-47BB-85E6-5DCF2566CE8B}" dt="2023-03-22T05:44:53.008" v="1955" actId="1076"/>
          <ac:spMkLst>
            <pc:docMk/>
            <pc:sldMk cId="2629113578" sldId="262"/>
            <ac:spMk id="8" creationId="{BDC06FC8-B841-44C8-725E-1CBA3B7AE330}"/>
          </ac:spMkLst>
        </pc:spChg>
        <pc:spChg chg="add del mod">
          <ac:chgData name="강 재훈" userId="41754efcb7d29c2e" providerId="LiveId" clId="{E3DB38C2-303D-47BB-85E6-5DCF2566CE8B}" dt="2023-03-22T05:48:39.036" v="1959"/>
          <ac:spMkLst>
            <pc:docMk/>
            <pc:sldMk cId="2629113578" sldId="262"/>
            <ac:spMk id="9" creationId="{8D6F23C1-4C43-8AEE-81F4-A6B021A44A2A}"/>
          </ac:spMkLst>
        </pc:spChg>
        <pc:spChg chg="add mod">
          <ac:chgData name="강 재훈" userId="41754efcb7d29c2e" providerId="LiveId" clId="{E3DB38C2-303D-47BB-85E6-5DCF2566CE8B}" dt="2023-03-22T05:53:32.078" v="2452" actId="20577"/>
          <ac:spMkLst>
            <pc:docMk/>
            <pc:sldMk cId="2629113578" sldId="262"/>
            <ac:spMk id="10" creationId="{92401256-3D93-2E38-0D13-BFE894B19D4D}"/>
          </ac:spMkLst>
        </pc:spChg>
        <pc:picChg chg="add mod">
          <ac:chgData name="강 재훈" userId="41754efcb7d29c2e" providerId="LiveId" clId="{E3DB38C2-303D-47BB-85E6-5DCF2566CE8B}" dt="2023-03-22T05:49:14.140" v="1963" actId="1076"/>
          <ac:picMkLst>
            <pc:docMk/>
            <pc:sldMk cId="2629113578" sldId="262"/>
            <ac:picMk id="5" creationId="{C646C8AA-B0A9-D989-5595-A7F94E51E31B}"/>
          </ac:picMkLst>
        </pc:picChg>
        <pc:inkChg chg="add del">
          <ac:chgData name="강 재훈" userId="41754efcb7d29c2e" providerId="LiveId" clId="{E3DB38C2-303D-47BB-85E6-5DCF2566CE8B}" dt="2023-03-22T05:36:06.961" v="1715" actId="9405"/>
          <ac:inkMkLst>
            <pc:docMk/>
            <pc:sldMk cId="2629113578" sldId="262"/>
            <ac:inkMk id="6" creationId="{D5665D0E-53AE-BE98-9329-8EE64CBE57AD}"/>
          </ac:inkMkLst>
        </pc:inkChg>
        <pc:inkChg chg="add">
          <ac:chgData name="강 재훈" userId="41754efcb7d29c2e" providerId="LiveId" clId="{E3DB38C2-303D-47BB-85E6-5DCF2566CE8B}" dt="2023-03-22T05:36:11.284" v="1716" actId="9405"/>
          <ac:inkMkLst>
            <pc:docMk/>
            <pc:sldMk cId="2629113578" sldId="262"/>
            <ac:inkMk id="7" creationId="{AAB4D2FC-0A19-2C89-9A3E-9C0C9CA9BD26}"/>
          </ac:inkMkLst>
        </pc:inkChg>
      </pc:sldChg>
      <pc:sldChg chg="addSp delSp modSp new mod">
        <pc:chgData name="강 재훈" userId="41754efcb7d29c2e" providerId="LiveId" clId="{E3DB38C2-303D-47BB-85E6-5DCF2566CE8B}" dt="2023-03-22T05:54:37.010" v="2460" actId="1076"/>
        <pc:sldMkLst>
          <pc:docMk/>
          <pc:sldMk cId="808848952" sldId="263"/>
        </pc:sldMkLst>
        <pc:spChg chg="del">
          <ac:chgData name="강 재훈" userId="41754efcb7d29c2e" providerId="LiveId" clId="{E3DB38C2-303D-47BB-85E6-5DCF2566CE8B}" dt="2023-03-22T05:54:03.838" v="2454" actId="22"/>
          <ac:spMkLst>
            <pc:docMk/>
            <pc:sldMk cId="808848952" sldId="263"/>
            <ac:spMk id="3" creationId="{629C5313-0930-59BA-3BC2-3E73F2FF40DE}"/>
          </ac:spMkLst>
        </pc:spChg>
        <pc:spChg chg="add mod">
          <ac:chgData name="강 재훈" userId="41754efcb7d29c2e" providerId="LiveId" clId="{E3DB38C2-303D-47BB-85E6-5DCF2566CE8B}" dt="2023-03-22T05:54:21.013" v="2457" actId="478"/>
          <ac:spMkLst>
            <pc:docMk/>
            <pc:sldMk cId="808848952" sldId="263"/>
            <ac:spMk id="7" creationId="{3CB8C141-CD33-9F4B-9879-D5FE29619937}"/>
          </ac:spMkLst>
        </pc:spChg>
        <pc:picChg chg="add del mod ord">
          <ac:chgData name="강 재훈" userId="41754efcb7d29c2e" providerId="LiveId" clId="{E3DB38C2-303D-47BB-85E6-5DCF2566CE8B}" dt="2023-03-22T05:54:21.013" v="2457" actId="478"/>
          <ac:picMkLst>
            <pc:docMk/>
            <pc:sldMk cId="808848952" sldId="263"/>
            <ac:picMk id="5" creationId="{A4D2E27C-3F54-15FE-31C9-06D2F25DDE69}"/>
          </ac:picMkLst>
        </pc:picChg>
        <pc:picChg chg="add mod">
          <ac:chgData name="강 재훈" userId="41754efcb7d29c2e" providerId="LiveId" clId="{E3DB38C2-303D-47BB-85E6-5DCF2566CE8B}" dt="2023-03-22T05:54:37.010" v="2460" actId="1076"/>
          <ac:picMkLst>
            <pc:docMk/>
            <pc:sldMk cId="808848952" sldId="263"/>
            <ac:picMk id="9" creationId="{3879B226-F1AB-0CB3-A3BE-4CF2D21AAB01}"/>
          </ac:picMkLst>
        </pc:picChg>
      </pc:sldChg>
      <pc:sldChg chg="addSp delSp modSp new mod setBg">
        <pc:chgData name="강 재훈" userId="41754efcb7d29c2e" providerId="LiveId" clId="{E3DB38C2-303D-47BB-85E6-5DCF2566CE8B}" dt="2023-03-22T06:10:46.840" v="2677" actId="9405"/>
        <pc:sldMkLst>
          <pc:docMk/>
          <pc:sldMk cId="3955398037" sldId="264"/>
        </pc:sldMkLst>
        <pc:spChg chg="mod">
          <ac:chgData name="강 재훈" userId="41754efcb7d29c2e" providerId="LiveId" clId="{E3DB38C2-303D-47BB-85E6-5DCF2566CE8B}" dt="2023-03-22T06:06:03.683" v="2509" actId="26606"/>
          <ac:spMkLst>
            <pc:docMk/>
            <pc:sldMk cId="3955398037" sldId="264"/>
            <ac:spMk id="2" creationId="{FC00E607-20D9-26D0-D327-E129A223FAE3}"/>
          </ac:spMkLst>
        </pc:spChg>
        <pc:spChg chg="del">
          <ac:chgData name="강 재훈" userId="41754efcb7d29c2e" providerId="LiveId" clId="{E3DB38C2-303D-47BB-85E6-5DCF2566CE8B}" dt="2023-03-22T06:06:01.792" v="2507" actId="22"/>
          <ac:spMkLst>
            <pc:docMk/>
            <pc:sldMk cId="3955398037" sldId="264"/>
            <ac:spMk id="3" creationId="{15D45326-5266-FA17-A01A-51B3969BE0EF}"/>
          </ac:spMkLst>
        </pc:spChg>
        <pc:spChg chg="add del mod">
          <ac:chgData name="강 재훈" userId="41754efcb7d29c2e" providerId="LiveId" clId="{E3DB38C2-303D-47BB-85E6-5DCF2566CE8B}" dt="2023-03-22T05:56:34.912" v="2506"/>
          <ac:spMkLst>
            <pc:docMk/>
            <pc:sldMk cId="3955398037" sldId="264"/>
            <ac:spMk id="4" creationId="{B90DA42D-55DB-E5A0-B898-74F6FDC90CF9}"/>
          </ac:spMkLst>
        </pc:spChg>
        <pc:spChg chg="add mod">
          <ac:chgData name="강 재훈" userId="41754efcb7d29c2e" providerId="LiveId" clId="{E3DB38C2-303D-47BB-85E6-5DCF2566CE8B}" dt="2023-03-22T06:10:31.727" v="2674" actId="20577"/>
          <ac:spMkLst>
            <pc:docMk/>
            <pc:sldMk cId="3955398037" sldId="264"/>
            <ac:spMk id="7" creationId="{EE66E450-8327-FD05-0CEA-84B893949C42}"/>
          </ac:spMkLst>
        </pc:spChg>
        <pc:spChg chg="add">
          <ac:chgData name="강 재훈" userId="41754efcb7d29c2e" providerId="LiveId" clId="{E3DB38C2-303D-47BB-85E6-5DCF2566CE8B}" dt="2023-03-22T06:06:03.683" v="2509" actId="26606"/>
          <ac:spMkLst>
            <pc:docMk/>
            <pc:sldMk cId="3955398037" sldId="264"/>
            <ac:spMk id="11" creationId="{A4AC5506-6312-4701-8D3C-40187889A947}"/>
          </ac:spMkLst>
        </pc:spChg>
        <pc:picChg chg="add mod ord">
          <ac:chgData name="강 재훈" userId="41754efcb7d29c2e" providerId="LiveId" clId="{E3DB38C2-303D-47BB-85E6-5DCF2566CE8B}" dt="2023-03-22T06:06:08.841" v="2513" actId="1076"/>
          <ac:picMkLst>
            <pc:docMk/>
            <pc:sldMk cId="3955398037" sldId="264"/>
            <ac:picMk id="6" creationId="{A5E65A81-FE81-1BEF-1C12-29EFDCF31E10}"/>
          </ac:picMkLst>
        </pc:picChg>
        <pc:inkChg chg="add del">
          <ac:chgData name="강 재훈" userId="41754efcb7d29c2e" providerId="LiveId" clId="{E3DB38C2-303D-47BB-85E6-5DCF2566CE8B}" dt="2023-03-22T06:10:44.135" v="2676" actId="9405"/>
          <ac:inkMkLst>
            <pc:docMk/>
            <pc:sldMk cId="3955398037" sldId="264"/>
            <ac:inkMk id="8" creationId="{1AE3F800-42EB-F344-FE39-4F3915589223}"/>
          </ac:inkMkLst>
        </pc:inkChg>
        <pc:inkChg chg="add">
          <ac:chgData name="강 재훈" userId="41754efcb7d29c2e" providerId="LiveId" clId="{E3DB38C2-303D-47BB-85E6-5DCF2566CE8B}" dt="2023-03-22T06:10:46.840" v="2677" actId="9405"/>
          <ac:inkMkLst>
            <pc:docMk/>
            <pc:sldMk cId="3955398037" sldId="264"/>
            <ac:inkMk id="9" creationId="{1AE03125-3601-614A-709B-03C52BAF5180}"/>
          </ac:inkMkLst>
        </pc:inkChg>
      </pc:sldChg>
      <pc:sldChg chg="addSp delSp modSp new del">
        <pc:chgData name="강 재훈" userId="41754efcb7d29c2e" providerId="LiveId" clId="{E3DB38C2-303D-47BB-85E6-5DCF2566CE8B}" dt="2023-03-22T05:56:26.981" v="2504" actId="680"/>
        <pc:sldMkLst>
          <pc:docMk/>
          <pc:sldMk cId="2590852351" sldId="265"/>
        </pc:sldMkLst>
        <pc:spChg chg="add del mod">
          <ac:chgData name="강 재훈" userId="41754efcb7d29c2e" providerId="LiveId" clId="{E3DB38C2-303D-47BB-85E6-5DCF2566CE8B}" dt="2023-03-22T05:56:26.332" v="2503"/>
          <ac:spMkLst>
            <pc:docMk/>
            <pc:sldMk cId="2590852351" sldId="265"/>
            <ac:spMk id="4" creationId="{98585F3E-292C-99DB-4E34-C316A501EDD8}"/>
          </ac:spMkLst>
        </pc:spChg>
        <pc:spChg chg="add del mod">
          <ac:chgData name="강 재훈" userId="41754efcb7d29c2e" providerId="LiveId" clId="{E3DB38C2-303D-47BB-85E6-5DCF2566CE8B}" dt="2023-03-22T05:56:26.332" v="2503"/>
          <ac:spMkLst>
            <pc:docMk/>
            <pc:sldMk cId="2590852351" sldId="265"/>
            <ac:spMk id="10" creationId="{A414A2C6-BF4B-4567-CEFF-6FFABD48E863}"/>
          </ac:spMkLst>
        </pc:spChg>
        <pc:spChg chg="add del mod">
          <ac:chgData name="강 재훈" userId="41754efcb7d29c2e" providerId="LiveId" clId="{E3DB38C2-303D-47BB-85E6-5DCF2566CE8B}" dt="2023-03-22T05:56:26.332" v="2503"/>
          <ac:spMkLst>
            <pc:docMk/>
            <pc:sldMk cId="2590852351" sldId="265"/>
            <ac:spMk id="11" creationId="{DBC79F41-1A5E-AEB1-1D7A-5A38D19BE443}"/>
          </ac:spMkLst>
        </pc:spChg>
        <pc:spChg chg="add del mod">
          <ac:chgData name="강 재훈" userId="41754efcb7d29c2e" providerId="LiveId" clId="{E3DB38C2-303D-47BB-85E6-5DCF2566CE8B}" dt="2023-03-22T05:56:26.332" v="2503"/>
          <ac:spMkLst>
            <pc:docMk/>
            <pc:sldMk cId="2590852351" sldId="265"/>
            <ac:spMk id="12" creationId="{994E48D1-A394-90AE-D87A-51CAA0315870}"/>
          </ac:spMkLst>
        </pc:spChg>
        <pc:picChg chg="add del mod">
          <ac:chgData name="강 재훈" userId="41754efcb7d29c2e" providerId="LiveId" clId="{E3DB38C2-303D-47BB-85E6-5DCF2566CE8B}" dt="2023-03-22T05:56:26.332" v="2503"/>
          <ac:picMkLst>
            <pc:docMk/>
            <pc:sldMk cId="2590852351" sldId="265"/>
            <ac:picMk id="5" creationId="{F0EDE5F8-D62D-457F-13B5-6C9912D32653}"/>
          </ac:picMkLst>
        </pc:picChg>
        <pc:inkChg chg="add del mod">
          <ac:chgData name="강 재훈" userId="41754efcb7d29c2e" providerId="LiveId" clId="{E3DB38C2-303D-47BB-85E6-5DCF2566CE8B}" dt="2023-03-22T05:56:26.332" v="2503"/>
          <ac:inkMkLst>
            <pc:docMk/>
            <pc:sldMk cId="2590852351" sldId="265"/>
            <ac:inkMk id="6" creationId="{D03F0F6E-4408-7BC2-4649-7908BFA53E46}"/>
          </ac:inkMkLst>
        </pc:inkChg>
        <pc:inkChg chg="add del mod">
          <ac:chgData name="강 재훈" userId="41754efcb7d29c2e" providerId="LiveId" clId="{E3DB38C2-303D-47BB-85E6-5DCF2566CE8B}" dt="2023-03-22T05:56:26.332" v="2503"/>
          <ac:inkMkLst>
            <pc:docMk/>
            <pc:sldMk cId="2590852351" sldId="265"/>
            <ac:inkMk id="7" creationId="{DAAF228D-3E32-C647-95E8-52831818B318}"/>
          </ac:inkMkLst>
        </pc:inkChg>
        <pc:inkChg chg="add del mod">
          <ac:chgData name="강 재훈" userId="41754efcb7d29c2e" providerId="LiveId" clId="{E3DB38C2-303D-47BB-85E6-5DCF2566CE8B}" dt="2023-03-22T05:56:26.332" v="2503"/>
          <ac:inkMkLst>
            <pc:docMk/>
            <pc:sldMk cId="2590852351" sldId="265"/>
            <ac:inkMk id="8" creationId="{E0E588EF-35A8-9AAA-A6CB-6F5B0CB5B523}"/>
          </ac:inkMkLst>
        </pc:inkChg>
        <pc:inkChg chg="add del mod">
          <ac:chgData name="강 재훈" userId="41754efcb7d29c2e" providerId="LiveId" clId="{E3DB38C2-303D-47BB-85E6-5DCF2566CE8B}" dt="2023-03-22T05:56:26.332" v="2503"/>
          <ac:inkMkLst>
            <pc:docMk/>
            <pc:sldMk cId="2590852351" sldId="265"/>
            <ac:inkMk id="9" creationId="{C3F56EE2-393F-BC64-A9B8-350D83688AA8}"/>
          </ac:inkMkLst>
        </pc:inkChg>
      </pc:sldChg>
      <pc:sldChg chg="addSp delSp modSp new del mod">
        <pc:chgData name="강 재훈" userId="41754efcb7d29c2e" providerId="LiveId" clId="{E3DB38C2-303D-47BB-85E6-5DCF2566CE8B}" dt="2023-03-22T06:13:40.378" v="2857" actId="47"/>
        <pc:sldMkLst>
          <pc:docMk/>
          <pc:sldMk cId="2609994262" sldId="265"/>
        </pc:sldMkLst>
        <pc:spChg chg="del">
          <ac:chgData name="강 재훈" userId="41754efcb7d29c2e" providerId="LiveId" clId="{E3DB38C2-303D-47BB-85E6-5DCF2566CE8B}" dt="2023-03-22T06:11:11.358" v="2684" actId="478"/>
          <ac:spMkLst>
            <pc:docMk/>
            <pc:sldMk cId="2609994262" sldId="265"/>
            <ac:spMk id="2" creationId="{DF4BDEFC-6384-7EEA-5A11-64F1C346EF2F}"/>
          </ac:spMkLst>
        </pc:spChg>
        <pc:spChg chg="del">
          <ac:chgData name="강 재훈" userId="41754efcb7d29c2e" providerId="LiveId" clId="{E3DB38C2-303D-47BB-85E6-5DCF2566CE8B}" dt="2023-03-22T06:11:12.624" v="2685" actId="478"/>
          <ac:spMkLst>
            <pc:docMk/>
            <pc:sldMk cId="2609994262" sldId="265"/>
            <ac:spMk id="3" creationId="{3806BA03-180E-5FA7-0D63-2FC973A1EF4B}"/>
          </ac:spMkLst>
        </pc:spChg>
        <pc:spChg chg="add del mod">
          <ac:chgData name="강 재훈" userId="41754efcb7d29c2e" providerId="LiveId" clId="{E3DB38C2-303D-47BB-85E6-5DCF2566CE8B}" dt="2023-03-22T06:13:13.422" v="2849" actId="478"/>
          <ac:spMkLst>
            <pc:docMk/>
            <pc:sldMk cId="2609994262" sldId="265"/>
            <ac:spMk id="6" creationId="{590657AC-3B6A-4A11-6BEA-3199A84DC2EA}"/>
          </ac:spMkLst>
        </pc:spChg>
        <pc:picChg chg="add mod">
          <ac:chgData name="강 재훈" userId="41754efcb7d29c2e" providerId="LiveId" clId="{E3DB38C2-303D-47BB-85E6-5DCF2566CE8B}" dt="2023-03-22T06:11:09.385" v="2683" actId="1076"/>
          <ac:picMkLst>
            <pc:docMk/>
            <pc:sldMk cId="2609994262" sldId="265"/>
            <ac:picMk id="5" creationId="{0B5518D2-75EB-0097-28EE-FAFC843625BC}"/>
          </ac:picMkLst>
        </pc:picChg>
        <pc:inkChg chg="add">
          <ac:chgData name="강 재훈" userId="41754efcb7d29c2e" providerId="LiveId" clId="{E3DB38C2-303D-47BB-85E6-5DCF2566CE8B}" dt="2023-03-22T06:13:01.611" v="2848" actId="9405"/>
          <ac:inkMkLst>
            <pc:docMk/>
            <pc:sldMk cId="2609994262" sldId="265"/>
            <ac:inkMk id="7" creationId="{B74A9CA9-1345-403E-D06F-FB5A2F244CB0}"/>
          </ac:inkMkLst>
        </pc:inkChg>
      </pc:sldChg>
      <pc:sldChg chg="addSp delSp modSp new mod">
        <pc:chgData name="강 재훈" userId="41754efcb7d29c2e" providerId="LiveId" clId="{E3DB38C2-303D-47BB-85E6-5DCF2566CE8B}" dt="2023-03-22T06:13:46.639" v="2859" actId="9405"/>
        <pc:sldMkLst>
          <pc:docMk/>
          <pc:sldMk cId="720397900" sldId="266"/>
        </pc:sldMkLst>
        <pc:spChg chg="del">
          <ac:chgData name="강 재훈" userId="41754efcb7d29c2e" providerId="LiveId" clId="{E3DB38C2-303D-47BB-85E6-5DCF2566CE8B}" dt="2023-03-22T06:13:43.407" v="2858" actId="478"/>
          <ac:spMkLst>
            <pc:docMk/>
            <pc:sldMk cId="720397900" sldId="266"/>
            <ac:spMk id="2" creationId="{C4CCAC55-04D0-73E9-70A5-79BBC4552572}"/>
          </ac:spMkLst>
        </pc:spChg>
        <pc:spChg chg="mod">
          <ac:chgData name="강 재훈" userId="41754efcb7d29c2e" providerId="LiveId" clId="{E3DB38C2-303D-47BB-85E6-5DCF2566CE8B}" dt="2023-03-22T06:13:35.892" v="2855" actId="1076"/>
          <ac:spMkLst>
            <pc:docMk/>
            <pc:sldMk cId="720397900" sldId="266"/>
            <ac:spMk id="3" creationId="{8B39FB0C-DB9F-3E09-85FB-6631773EF45E}"/>
          </ac:spMkLst>
        </pc:spChg>
        <pc:picChg chg="add mod">
          <ac:chgData name="강 재훈" userId="41754efcb7d29c2e" providerId="LiveId" clId="{E3DB38C2-303D-47BB-85E6-5DCF2566CE8B}" dt="2023-03-22T06:13:37.287" v="2856" actId="1076"/>
          <ac:picMkLst>
            <pc:docMk/>
            <pc:sldMk cId="720397900" sldId="266"/>
            <ac:picMk id="4" creationId="{13805141-132D-E042-3941-E7EEA876E00A}"/>
          </ac:picMkLst>
        </pc:picChg>
        <pc:inkChg chg="add">
          <ac:chgData name="강 재훈" userId="41754efcb7d29c2e" providerId="LiveId" clId="{E3DB38C2-303D-47BB-85E6-5DCF2566CE8B}" dt="2023-03-22T06:13:46.639" v="2859" actId="9405"/>
          <ac:inkMkLst>
            <pc:docMk/>
            <pc:sldMk cId="720397900" sldId="266"/>
            <ac:inkMk id="5" creationId="{DB52EA08-44A4-FF21-7AA6-37B7722583B9}"/>
          </ac:inkMkLst>
        </pc:inkChg>
      </pc:sldChg>
      <pc:sldChg chg="addSp delSp modSp new mod">
        <pc:chgData name="강 재훈" userId="41754efcb7d29c2e" providerId="LiveId" clId="{E3DB38C2-303D-47BB-85E6-5DCF2566CE8B}" dt="2023-03-22T06:15:24.522" v="2898" actId="1076"/>
        <pc:sldMkLst>
          <pc:docMk/>
          <pc:sldMk cId="637732024" sldId="267"/>
        </pc:sldMkLst>
        <pc:spChg chg="del">
          <ac:chgData name="강 재훈" userId="41754efcb7d29c2e" providerId="LiveId" clId="{E3DB38C2-303D-47BB-85E6-5DCF2566CE8B}" dt="2023-03-22T06:14:51.881" v="2865" actId="478"/>
          <ac:spMkLst>
            <pc:docMk/>
            <pc:sldMk cId="637732024" sldId="267"/>
            <ac:spMk id="2" creationId="{220772CF-2180-A0C7-6403-F17C1F591FA2}"/>
          </ac:spMkLst>
        </pc:spChg>
        <pc:spChg chg="del">
          <ac:chgData name="강 재훈" userId="41754efcb7d29c2e" providerId="LiveId" clId="{E3DB38C2-303D-47BB-85E6-5DCF2566CE8B}" dt="2023-03-22T06:14:54.341" v="2866" actId="478"/>
          <ac:spMkLst>
            <pc:docMk/>
            <pc:sldMk cId="637732024" sldId="267"/>
            <ac:spMk id="3" creationId="{D66E9DEE-1C86-181E-2E83-0DBFB773416A}"/>
          </ac:spMkLst>
        </pc:spChg>
        <pc:spChg chg="add mod">
          <ac:chgData name="강 재훈" userId="41754efcb7d29c2e" providerId="LiveId" clId="{E3DB38C2-303D-47BB-85E6-5DCF2566CE8B}" dt="2023-03-22T06:15:24.522" v="2898" actId="1076"/>
          <ac:spMkLst>
            <pc:docMk/>
            <pc:sldMk cId="637732024" sldId="267"/>
            <ac:spMk id="10" creationId="{31B80DEE-DA8F-4551-8F8F-D72F544A739B}"/>
          </ac:spMkLst>
        </pc:spChg>
        <pc:grpChg chg="mod">
          <ac:chgData name="강 재훈" userId="41754efcb7d29c2e" providerId="LiveId" clId="{E3DB38C2-303D-47BB-85E6-5DCF2566CE8B}" dt="2023-03-22T06:15:08.146" v="2871"/>
          <ac:grpSpMkLst>
            <pc:docMk/>
            <pc:sldMk cId="637732024" sldId="267"/>
            <ac:grpSpMk id="9" creationId="{FF29B242-A879-E7E4-9AD5-B10ABD4529FE}"/>
          </ac:grpSpMkLst>
        </pc:grpChg>
        <pc:picChg chg="add mod">
          <ac:chgData name="강 재훈" userId="41754efcb7d29c2e" providerId="LiveId" clId="{E3DB38C2-303D-47BB-85E6-5DCF2566CE8B}" dt="2023-03-22T06:14:56.794" v="2868" actId="1076"/>
          <ac:picMkLst>
            <pc:docMk/>
            <pc:sldMk cId="637732024" sldId="267"/>
            <ac:picMk id="5" creationId="{7301D255-65C6-4417-459F-159A16E2D97E}"/>
          </ac:picMkLst>
        </pc:picChg>
        <pc:inkChg chg="add del">
          <ac:chgData name="강 재훈" userId="41754efcb7d29c2e" providerId="LiveId" clId="{E3DB38C2-303D-47BB-85E6-5DCF2566CE8B}" dt="2023-03-22T06:14:44.383" v="2863" actId="9405"/>
          <ac:inkMkLst>
            <pc:docMk/>
            <pc:sldMk cId="637732024" sldId="267"/>
            <ac:inkMk id="6" creationId="{CEF67F49-F405-6EF9-B579-2DA09EF478C5}"/>
          </ac:inkMkLst>
        </pc:inkChg>
        <pc:inkChg chg="add mod">
          <ac:chgData name="강 재훈" userId="41754efcb7d29c2e" providerId="LiveId" clId="{E3DB38C2-303D-47BB-85E6-5DCF2566CE8B}" dt="2023-03-22T06:15:08.146" v="2871"/>
          <ac:inkMkLst>
            <pc:docMk/>
            <pc:sldMk cId="637732024" sldId="267"/>
            <ac:inkMk id="7" creationId="{A25B24A8-56BF-57E0-2598-31FD985FC396}"/>
          </ac:inkMkLst>
        </pc:inkChg>
        <pc:inkChg chg="add mod">
          <ac:chgData name="강 재훈" userId="41754efcb7d29c2e" providerId="LiveId" clId="{E3DB38C2-303D-47BB-85E6-5DCF2566CE8B}" dt="2023-03-22T06:15:08.146" v="2871"/>
          <ac:inkMkLst>
            <pc:docMk/>
            <pc:sldMk cId="637732024" sldId="267"/>
            <ac:inkMk id="8" creationId="{D2078C36-AB53-E18E-EBEC-0B3AAF291ADF}"/>
          </ac:inkMkLst>
        </pc:inkChg>
      </pc:sldChg>
      <pc:sldChg chg="addSp modSp new mod">
        <pc:chgData name="강 재훈" userId="41754efcb7d29c2e" providerId="LiveId" clId="{E3DB38C2-303D-47BB-85E6-5DCF2566CE8B}" dt="2023-03-22T06:31:31.121" v="3484" actId="113"/>
        <pc:sldMkLst>
          <pc:docMk/>
          <pc:sldMk cId="2752760017" sldId="268"/>
        </pc:sldMkLst>
        <pc:spChg chg="mod">
          <ac:chgData name="강 재훈" userId="41754efcb7d29c2e" providerId="LiveId" clId="{E3DB38C2-303D-47BB-85E6-5DCF2566CE8B}" dt="2023-03-22T06:31:31.121" v="3484" actId="113"/>
          <ac:spMkLst>
            <pc:docMk/>
            <pc:sldMk cId="2752760017" sldId="268"/>
            <ac:spMk id="2" creationId="{3C178741-F011-48F4-F53E-A975F6090B92}"/>
          </ac:spMkLst>
        </pc:spChg>
        <pc:spChg chg="mod">
          <ac:chgData name="강 재훈" userId="41754efcb7d29c2e" providerId="LiveId" clId="{E3DB38C2-303D-47BB-85E6-5DCF2566CE8B}" dt="2023-03-22T06:28:04.700" v="3286" actId="1076"/>
          <ac:spMkLst>
            <pc:docMk/>
            <pc:sldMk cId="2752760017" sldId="268"/>
            <ac:spMk id="3" creationId="{20AD7847-D685-D40D-96CE-2D68371E2CB2}"/>
          </ac:spMkLst>
        </pc:spChg>
        <pc:spChg chg="add mod">
          <ac:chgData name="강 재훈" userId="41754efcb7d29c2e" providerId="LiveId" clId="{E3DB38C2-303D-47BB-85E6-5DCF2566CE8B}" dt="2023-03-22T06:21:13.440" v="3073" actId="20577"/>
          <ac:spMkLst>
            <pc:docMk/>
            <pc:sldMk cId="2752760017" sldId="268"/>
            <ac:spMk id="6" creationId="{B0DB5C1B-1A1B-AD50-B150-D180FB765B40}"/>
          </ac:spMkLst>
        </pc:spChg>
        <pc:spChg chg="add mod">
          <ac:chgData name="강 재훈" userId="41754efcb7d29c2e" providerId="LiveId" clId="{E3DB38C2-303D-47BB-85E6-5DCF2566CE8B}" dt="2023-03-22T06:27:56.388" v="3284" actId="20577"/>
          <ac:spMkLst>
            <pc:docMk/>
            <pc:sldMk cId="2752760017" sldId="268"/>
            <ac:spMk id="9" creationId="{6A9C9124-86AB-E7FA-AE2D-A45786B8D2B1}"/>
          </ac:spMkLst>
        </pc:spChg>
        <pc:spChg chg="add mod">
          <ac:chgData name="강 재훈" userId="41754efcb7d29c2e" providerId="LiveId" clId="{E3DB38C2-303D-47BB-85E6-5DCF2566CE8B}" dt="2023-03-22T06:28:49.594" v="3352" actId="14100"/>
          <ac:spMkLst>
            <pc:docMk/>
            <pc:sldMk cId="2752760017" sldId="268"/>
            <ac:spMk id="12" creationId="{72749BFB-178F-33D1-7146-E8375653E029}"/>
          </ac:spMkLst>
        </pc:spChg>
        <pc:picChg chg="add mod">
          <ac:chgData name="강 재훈" userId="41754efcb7d29c2e" providerId="LiveId" clId="{E3DB38C2-303D-47BB-85E6-5DCF2566CE8B}" dt="2023-03-22T06:28:04.335" v="3285" actId="1076"/>
          <ac:picMkLst>
            <pc:docMk/>
            <pc:sldMk cId="2752760017" sldId="268"/>
            <ac:picMk id="5" creationId="{EA1C9BED-2176-BB10-CE88-72072C5E5F29}"/>
          </ac:picMkLst>
        </pc:picChg>
        <pc:cxnChg chg="add">
          <ac:chgData name="강 재훈" userId="41754efcb7d29c2e" providerId="LiveId" clId="{E3DB38C2-303D-47BB-85E6-5DCF2566CE8B}" dt="2023-03-22T06:27:37.325" v="3245" actId="11529"/>
          <ac:cxnSpMkLst>
            <pc:docMk/>
            <pc:sldMk cId="2752760017" sldId="268"/>
            <ac:cxnSpMk id="8" creationId="{7718F159-834B-61F1-6108-23902879DB5E}"/>
          </ac:cxnSpMkLst>
        </pc:cxnChg>
        <pc:cxnChg chg="add mod">
          <ac:chgData name="강 재훈" userId="41754efcb7d29c2e" providerId="LiveId" clId="{E3DB38C2-303D-47BB-85E6-5DCF2566CE8B}" dt="2023-03-22T06:28:53.921" v="3354" actId="14100"/>
          <ac:cxnSpMkLst>
            <pc:docMk/>
            <pc:sldMk cId="2752760017" sldId="268"/>
            <ac:cxnSpMk id="11" creationId="{C286D3C0-D364-CE01-80FA-7C4790449DE0}"/>
          </ac:cxnSpMkLst>
        </pc:cxnChg>
      </pc:sldChg>
      <pc:sldChg chg="addSp delSp modSp new mod setBg">
        <pc:chgData name="강 재훈" userId="41754efcb7d29c2e" providerId="LiveId" clId="{E3DB38C2-303D-47BB-85E6-5DCF2566CE8B}" dt="2023-03-22T06:24:52.232" v="3238" actId="9405"/>
        <pc:sldMkLst>
          <pc:docMk/>
          <pc:sldMk cId="634699712" sldId="269"/>
        </pc:sldMkLst>
        <pc:spChg chg="add del mod">
          <ac:chgData name="강 재훈" userId="41754efcb7d29c2e" providerId="LiveId" clId="{E3DB38C2-303D-47BB-85E6-5DCF2566CE8B}" dt="2023-03-22T06:24:46.939" v="3237" actId="478"/>
          <ac:spMkLst>
            <pc:docMk/>
            <pc:sldMk cId="634699712" sldId="269"/>
            <ac:spMk id="2" creationId="{968DD658-F699-4E3C-B35A-33BF09C8AE68}"/>
          </ac:spMkLst>
        </pc:spChg>
        <pc:spChg chg="add del mod ord">
          <ac:chgData name="강 재훈" userId="41754efcb7d29c2e" providerId="LiveId" clId="{E3DB38C2-303D-47BB-85E6-5DCF2566CE8B}" dt="2023-03-22T06:24:44.874" v="3236" actId="26606"/>
          <ac:spMkLst>
            <pc:docMk/>
            <pc:sldMk cId="634699712" sldId="269"/>
            <ac:spMk id="3" creationId="{79E24339-D447-46B4-4EB5-4944C4FB6AEE}"/>
          </ac:spMkLst>
        </pc:spChg>
        <pc:spChg chg="add del">
          <ac:chgData name="강 재훈" userId="41754efcb7d29c2e" providerId="LiveId" clId="{E3DB38C2-303D-47BB-85E6-5DCF2566CE8B}" dt="2023-03-22T06:24:44.874" v="3236" actId="26606"/>
          <ac:spMkLst>
            <pc:docMk/>
            <pc:sldMk cId="634699712" sldId="269"/>
            <ac:spMk id="12" creationId="{2EB492CD-616E-47F8-933B-5E2D952A0593}"/>
          </ac:spMkLst>
        </pc:spChg>
        <pc:spChg chg="add del">
          <ac:chgData name="강 재훈" userId="41754efcb7d29c2e" providerId="LiveId" clId="{E3DB38C2-303D-47BB-85E6-5DCF2566CE8B}" dt="2023-03-22T06:24:44.874" v="3236" actId="26606"/>
          <ac:spMkLst>
            <pc:docMk/>
            <pc:sldMk cId="634699712" sldId="269"/>
            <ac:spMk id="14" creationId="{59383CF9-23B5-4335-9B21-1791C4CF1C75}"/>
          </ac:spMkLst>
        </pc:spChg>
        <pc:spChg chg="add del">
          <ac:chgData name="강 재훈" userId="41754efcb7d29c2e" providerId="LiveId" clId="{E3DB38C2-303D-47BB-85E6-5DCF2566CE8B}" dt="2023-03-22T06:24:44.874" v="3236" actId="26606"/>
          <ac:spMkLst>
            <pc:docMk/>
            <pc:sldMk cId="634699712" sldId="269"/>
            <ac:spMk id="16" creationId="{0007FE00-9498-4706-B255-6437B0252C02}"/>
          </ac:spMkLst>
        </pc:spChg>
        <pc:picChg chg="add del mod">
          <ac:chgData name="강 재훈" userId="41754efcb7d29c2e" providerId="LiveId" clId="{E3DB38C2-303D-47BB-85E6-5DCF2566CE8B}" dt="2023-03-22T06:23:29.532" v="3080" actId="22"/>
          <ac:picMkLst>
            <pc:docMk/>
            <pc:sldMk cId="634699712" sldId="269"/>
            <ac:picMk id="5" creationId="{65A81666-A66F-792C-843A-9ED3507AEBAE}"/>
          </ac:picMkLst>
        </pc:picChg>
        <pc:picChg chg="add mod">
          <ac:chgData name="강 재훈" userId="41754efcb7d29c2e" providerId="LiveId" clId="{E3DB38C2-303D-47BB-85E6-5DCF2566CE8B}" dt="2023-03-22T06:24:44.874" v="3236" actId="26606"/>
          <ac:picMkLst>
            <pc:docMk/>
            <pc:sldMk cId="634699712" sldId="269"/>
            <ac:picMk id="7" creationId="{20260903-42D9-10DA-E5C8-0A763FF2296B}"/>
          </ac:picMkLst>
        </pc:picChg>
        <pc:inkChg chg="add">
          <ac:chgData name="강 재훈" userId="41754efcb7d29c2e" providerId="LiveId" clId="{E3DB38C2-303D-47BB-85E6-5DCF2566CE8B}" dt="2023-03-22T06:24:52.232" v="3238" actId="9405"/>
          <ac:inkMkLst>
            <pc:docMk/>
            <pc:sldMk cId="634699712" sldId="269"/>
            <ac:inkMk id="8" creationId="{A189866B-2B86-67B5-0FA7-D261793B7026}"/>
          </ac:inkMkLst>
        </pc:inkChg>
      </pc:sldChg>
      <pc:sldChg chg="addSp delSp modSp new mod setBg">
        <pc:chgData name="강 재훈" userId="41754efcb7d29c2e" providerId="LiveId" clId="{E3DB38C2-303D-47BB-85E6-5DCF2566CE8B}" dt="2023-03-22T06:31:22.376" v="3483" actId="14100"/>
        <pc:sldMkLst>
          <pc:docMk/>
          <pc:sldMk cId="371019418" sldId="270"/>
        </pc:sldMkLst>
        <pc:spChg chg="del">
          <ac:chgData name="강 재훈" userId="41754efcb7d29c2e" providerId="LiveId" clId="{E3DB38C2-303D-47BB-85E6-5DCF2566CE8B}" dt="2023-03-22T06:25:15.719" v="3241" actId="26606"/>
          <ac:spMkLst>
            <pc:docMk/>
            <pc:sldMk cId="371019418" sldId="270"/>
            <ac:spMk id="2" creationId="{64C005D3-3B4B-1A5B-5520-A15ADDD2D91C}"/>
          </ac:spMkLst>
        </pc:spChg>
        <pc:spChg chg="del">
          <ac:chgData name="강 재훈" userId="41754efcb7d29c2e" providerId="LiveId" clId="{E3DB38C2-303D-47BB-85E6-5DCF2566CE8B}" dt="2023-03-22T06:25:15.719" v="3241" actId="26606"/>
          <ac:spMkLst>
            <pc:docMk/>
            <pc:sldMk cId="371019418" sldId="270"/>
            <ac:spMk id="3" creationId="{36BD5727-CDD8-9FDC-935C-83E59E78BB9A}"/>
          </ac:spMkLst>
        </pc:spChg>
        <pc:spChg chg="add mod">
          <ac:chgData name="강 재훈" userId="41754efcb7d29c2e" providerId="LiveId" clId="{E3DB38C2-303D-47BB-85E6-5DCF2566CE8B}" dt="2023-03-22T06:31:22.376" v="3483" actId="14100"/>
          <ac:spMkLst>
            <pc:docMk/>
            <pc:sldMk cId="371019418" sldId="270"/>
            <ac:spMk id="6" creationId="{A788B713-7516-16C7-6587-2C7D1539A751}"/>
          </ac:spMkLst>
        </pc:spChg>
        <pc:picChg chg="add mod">
          <ac:chgData name="강 재훈" userId="41754efcb7d29c2e" providerId="LiveId" clId="{E3DB38C2-303D-47BB-85E6-5DCF2566CE8B}" dt="2023-03-22T06:25:17.989" v="3243" actId="1076"/>
          <ac:picMkLst>
            <pc:docMk/>
            <pc:sldMk cId="371019418" sldId="270"/>
            <ac:picMk id="5" creationId="{DDDF58C9-C1B2-13E8-CAD4-7131A03598D8}"/>
          </ac:picMkLst>
        </pc:picChg>
      </pc:sldChg>
      <pc:sldChg chg="addSp delSp modSp new mod">
        <pc:chgData name="강 재훈" userId="41754efcb7d29c2e" providerId="LiveId" clId="{E3DB38C2-303D-47BB-85E6-5DCF2566CE8B}" dt="2023-03-22T06:46:48.542" v="3502" actId="478"/>
        <pc:sldMkLst>
          <pc:docMk/>
          <pc:sldMk cId="930005529" sldId="271"/>
        </pc:sldMkLst>
        <pc:spChg chg="del">
          <ac:chgData name="강 재훈" userId="41754efcb7d29c2e" providerId="LiveId" clId="{E3DB38C2-303D-47BB-85E6-5DCF2566CE8B}" dt="2023-03-22T06:46:48.542" v="3502" actId="478"/>
          <ac:spMkLst>
            <pc:docMk/>
            <pc:sldMk cId="930005529" sldId="271"/>
            <ac:spMk id="2" creationId="{B831A75C-A1F8-61AA-9EC4-6BEE62B057AE}"/>
          </ac:spMkLst>
        </pc:spChg>
        <pc:spChg chg="del">
          <ac:chgData name="강 재훈" userId="41754efcb7d29c2e" providerId="LiveId" clId="{E3DB38C2-303D-47BB-85E6-5DCF2566CE8B}" dt="2023-03-22T06:45:40.995" v="3494"/>
          <ac:spMkLst>
            <pc:docMk/>
            <pc:sldMk cId="930005529" sldId="271"/>
            <ac:spMk id="3" creationId="{C2F4D7A3-F355-E12E-B8E3-68AE25AA160F}"/>
          </ac:spMkLst>
        </pc:spChg>
        <pc:spChg chg="add del">
          <ac:chgData name="강 재훈" userId="41754efcb7d29c2e" providerId="LiveId" clId="{E3DB38C2-303D-47BB-85E6-5DCF2566CE8B}" dt="2023-03-22T06:42:53.213" v="3493" actId="22"/>
          <ac:spMkLst>
            <pc:docMk/>
            <pc:sldMk cId="930005529" sldId="271"/>
            <ac:spMk id="5" creationId="{13D7EF45-9C16-E28D-7AED-571148396476}"/>
          </ac:spMkLst>
        </pc:spChg>
        <pc:picChg chg="add mod">
          <ac:chgData name="강 재훈" userId="41754efcb7d29c2e" providerId="LiveId" clId="{E3DB38C2-303D-47BB-85E6-5DCF2566CE8B}" dt="2023-03-22T06:45:52.879" v="3501" actId="1076"/>
          <ac:picMkLst>
            <pc:docMk/>
            <pc:sldMk cId="930005529" sldId="271"/>
            <ac:picMk id="7" creationId="{58B7641A-4789-0105-96B7-F693F7B7DD6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05:18:31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1,'2541'0,"-2524"1,-1 1,1 0,31 10,-47-12,18 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06:24:52.2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146 27,'427'0,"-856"0,413-1,1-1,-1 0,-22-7,0 0,17 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05:18:35.7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2,'94'-1,"106"3,-110 12,-58-8,50 3,101-11,72 4,-172 11,-55-7,37 2,43 7,-72-8,53 2,-43-8,83 15,-63-8,0-3,123-5,-72-2,-74 2,1 2,74 14,-86-11,1-1,47-2,7 1,-15 10,-53-8,38 4,316-7,-192-4,1774 2,-1930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05:18:37.4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1,'5'0,"7"0,6 0,5 0,3 0,3 0,1 0,0 0,1 0,-6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05:18:38.4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1,'5'0,"7"0,6 0,5 0,4 0,1 0,2 0,1 0,-1 0,1 0,-1 0,-1 0,1 0,-1 0,0 0,0 0,-4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05:36:11.28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2,'103'-2,"117"5,-188 1,0 2,36 11,-36-8,-1-1,41 3,-23-4,65 15,-71-11,1-3,52 4,-49-7,-1 2,1 2,45 15,-78-20,9 1,43 3,6 2,-2 0,0-3,0-3,91-7,-34 1,-76 3,-26 0,0 0,0-2,0-1,46-9,39-10,-23 6,-41 8,0 2,0 1,86 7,-33-1,1769-2,-1841 2,-1 1,0 1,0 1,32 11,-31-8,-1-1,2-2,49 5,563-10,-287-2,1720 2,-2056-1,0-1,0-1,0 0,0-2,27-10,-24 8,0 1,1 1,24-4,-30 7,1-1,25-7,-22 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06:10:46.83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58,'732'0,"-715"-1,1-1,-1 0,25-8,-21 5,40-4,16 8,-55 2,1-1,-1-1,0-1,33-8,-39 6,0 0,0 1,19-1,-29 4,-1 0,1 0,0 0,-1 1,1 0,0 0,-1 1,1-1,-1 1,0 0,0 1,8 4,111 77,-120-81,0 0,0 1,0-1,-1 1,1 0,-1 0,0 0,0 0,0 1,-1-1,1 1,-1 0,0-1,-1 1,1 0,-1 0,0 0,0 1,-1-1,1 0,-1 0,-1 10,1-10,-1 0,1 0,-1 0,0 0,-1 0,1 0,-1 0,0 0,0-1,0 1,-1-1,0 0,0 1,0-1,0 0,0-1,-1 1,0-1,0 1,0-1,0 0,-9 4,-34 10,-2-1,-60 10,59-14,31-6,1-2,-1 0,-20 1,-21-2,-84-7,75-10,51 9,0 1,-24-2,-27 3,21 1,-68-11,46-2,31 6,1 2,-76-4,89 11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3-22T06:13:46.63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34,'18'1,"-1"1,0 1,-1 1,1 0,0 1,-1 1,25 12,37 13,2-10,-46-14,43 17,-38-11,1-2,0-2,68 8,55 11,-89-12,131 9,-132-18,30 4,315 18,312-30,-682-2,1-2,76-17,-75 11,0 3,62-3,-66 10,1-2,45-9,-50 5,0-3,66-23,-91 28,1 0,-1 1,1 1,0 1,21-1,48-7,72-26,-133 31,35-3,14-2,-35 4,0 1,65 2,3 0,-16-11,-57 8,37-2,463 6,-276 4,1026-2,-1256-2,0-1,34-7,-32 4,50-3,-14 10,-44 0,0-1,0-1,-1 0,42-10,-21 3,0 2,0 1,0 2,82 6,-31-1,-8-4,90 5,-105 10,-53-8,1-1,21 1,110-5,19 2,-98 11,-53-8,1-1,21 1,83-5,15 2,-67 11,-53-8,1-1,21 1,103-3,-117-3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06:15:04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469 93 24575,'-3'1'0,"0"0"0,-1 0 0,1 1 0,0-1 0,0 1 0,0-1 0,0 1 0,0 0 0,0 0 0,0 0 0,-3 5 0,-22 13 0,-26-4 0,45-15 0,1 1 0,0 0 0,0 0 0,0 1 0,1 0 0,-1 0 0,0 1 0,1 0 0,0 1 0,-12 9 0,-4 8 0,11-11 0,1 1 0,-15 17 0,0 5 0,16-21 0,0 0 0,1 0 0,0 1 0,1 0 0,1 0 0,-7 17 0,2 9 0,-7 45 0,7-24 0,-17 85 0,23-109 0,2 0 0,1 1 0,4 66 0,1-39 0,-1-44 0,2-1 0,0 1 0,1-1 0,1 0 0,14 35 0,-1-1 0,-10-33 0,2 0 0,0 0 0,1-2 0,15 22 0,3 5 0,-10-14 0,2 0 0,47 56 0,21 29 0,-65-91 0,-7-6 0,2 0 0,38 30 0,-22-32 0,-29-16 0,0 0 0,-1 1 0,1 0 0,0 1 0,6 5 0,0-1 0,0 0 0,0 0 0,0-1 0,1-1 0,15 6 0,-13-6 0,-1 0 0,0 1 0,24 17 0,-14-8 0,0-2 0,36 18 0,-41-23 0,43 18 0,-41-19 0,0 2 0,31 18 0,-33-18 0,0-1 0,0 0 0,1-1 0,0-2 0,30 7 0,29 10 0,-62-18 0,0-1 0,1-1 0,-1 0 0,26 0 0,-28-3 0,-1 1 0,1 1 0,-1 0 0,0 1 0,0 0 0,0 1 0,20 8 0,-23-6 0,0-2 0,1 0 0,-1 0 0,1-1 0,0 0 0,17 1 0,72-2 0,-10 0 0,-19 11 0,-53-8 0,0-2 0,19 3 0,28 1 0,65 15 0,-76-10 0,0-3 0,75 2 0,279-12 0,-378 2 0,0 3 0,50 11 0,-50-9 0,22 8 0,-34-9 0,0-1 0,-1 0 0,21 1 0,79 9 0,-77-7 0,61 2 0,14-11 0,90 3 0,-116 13 0,-58-8 0,50 3 0,-15-9 0,-44-2 0,0 2 0,-1 1 0,1 0 0,41 10 0,-52-8 0,-2-1 0,0 1 0,0 1 0,0-1 0,0 2 0,17 9 0,28 21 0,105 49 0,-147-77 0,0 1 0,-1 0 0,1 1 0,16 17 0,-2-3 0,43 51 0,-51-59 0,35 34 0,-49-45 0,-1 1 0,-1-1 0,1 1 0,-1 0 0,0 0 0,0 1 0,0-1 0,-1 0 0,3 12 0,9 28 0,27 66 0,-27-80 0,-2 1 0,0 1 0,-3 0 0,10 55 0,-5 0 0,-8-60 0,-1 1 0,1 32 0,-6 258 0,-1-141 0,-1-147 0,-2 0 0,-11 50 0,9-50 0,-7 22 0,7-35 0,2 1 0,-4 38 0,5-22 0,-1 0 0,-2-1 0,-19 66 0,18-75 0,1 1 0,2 0 0,-3 50 0,8 83 0,2-57 0,-4-75 0,0 1 0,-2-1 0,-11 43 0,6-35 0,-2 3 0,2 0 0,1 1 0,-2 61 0,9-79 0,1 33 0,-3 0 0,-13 81 0,7-71 0,2 0 0,6 129 0,3-76 0,-3 525 0,1-623 0,1-1 0,0 0 0,7 22 0,-4-19 0,4 39 0,6 47 0,-9-71 0,3 54 0,-9-36 0,-1-34 0,1 0 0,1 0 0,0 0 0,2-1 0,5 21 0,-2-13 0,-2 1 0,0-1 0,0 56 0,-4-51 0,2 1 0,8 40 0,-1-8 0,-2-1 0,-3 2 0,-6 77 0,1-42 0,-1-79 0,0 0 0,-9 38 0,6-36 0,1 0 0,-2 27 0,6 194 0,1-110 0,-3-110 0,-1 1 0,-2-2 0,0 1 0,-16 43 0,2-4 0,-14 56 0,25-90 0,-1-1 0,-19 41 0,2-8 0,15-36 0,-3-1 0,0 0 0,-29 39 0,39-59 0,-10 16 0,2 2 0,0-1 0,-13 38 0,19-47 0,1 0 0,-7 12 0,2 1 0,0 0 0,2 1 0,1-1 0,1 1 0,-4 55 0,11 504 0,1-561 0,1 1 0,1 0 0,1-1 0,11 35 0,-8-34 0,-1 0 0,-1 1 0,4 53 0,-12 48 0,3 65 0,3-162 0,2 0 0,13 41 0,-11-46 0,-1 0 0,-2 1 0,5 51 0,-10-31 0,0-7 0,7 51 0,-5-76 0,1 0 0,1 0 0,0 0 0,1-1 0,1 1 0,13 23 0,0 1 0,-2 0 0,17 59 0,-28-80 0,25 95 0,-20-68 0,24 63 0,-32-99 0,3 8 0,1 0 0,0 0 0,1-1 0,1-1 0,1 1 0,0-1 0,1-1 0,13 14 0,52 60 0,-60-67 0,1 0 0,1-1 0,0-2 0,39 31 0,-26-26 0,-19-13 0,1-1 0,-1-1 0,2 0 0,22 10 0,-20-11 0,0 1 0,-1 1 0,0 0 0,19 16 0,-17-13 0,-1 0 0,35 17 0,49 13 0,41 19 0,-130-56 0,1 0 0,-1-1 0,1-1 0,0 0 0,1-1 0,22 2 0,-9-3 0,1-1 0,29-4 0,-50 3 0,1-1 0,0 0 0,-1-1 0,1 1 0,-1-1 0,0 0 0,0-1 0,9-7 0,17-8 0,18-6 0,-1 2 0,72-47 0,-88 49 0,36-17 0,-34 21 0,33-24 0,-21 11 0,-36 25 0,1-2 0,-1 0 0,-1 0 0,0-1 0,0 0 0,0-1 0,-1 0 0,0 0 0,-1-1 0,12-17 0,-2-5 0,1 2 0,1 0 0,44-50 0,-54 66 0,-1 0 0,0 0 0,-1-1 0,-1 0 0,0-1 0,-1 1 0,6-27 0,-5 19 0,1-5 0,6-49 0,-11 53 0,2 0 0,0 1 0,12-32 0,-3 20 0,-6 20 0,-1-2 0,-1 1 0,-1-1 0,0 0 0,-1 0 0,3-26 0,-9-171 0,3-40 0,4 223 0,1 0 0,15-49 0,4-14 0,-16 52 0,1 1 0,2 0 0,27-57 0,-35 85 0,0 1 0,0-1 0,-1 0 0,-1 0 0,2-24 0,7-33 0,-6 43 0,0-1 0,-2 1 0,-1-50 0,0-9 0,12 14 0,-10 53 0,5-38 0,-6-316 0,-5 192 0,2-462 0,-1 621 0,-2 0 0,-8-38 0,6 36 0,1 0 0,-2-27 0,6 34 0,-1 0 0,-1 0 0,-1 0 0,0 0 0,-1 0 0,-1 1 0,0 0 0,-9-18 0,9 22 0,1-1 0,0 0 0,0 0 0,2 0 0,-1-1 0,0-20 0,5-86 0,1 52 0,-3 39 0,2 0 0,1 1 0,9-44 0,0 3 0,-11 55 0,1-1 0,1 1 0,0 0 0,1 0 0,0 0 0,1 0 0,8-15 0,7-5 0,2 2 0,1 1 0,44-48 0,-31 33 0,-30 38 0,0-1 0,0 1 0,1 0 0,0 0 0,1 1 0,12-10 0,28-13 0,-25 16 0,28-22 0,-12 9 0,-31 23 0,-1-1 0,1 0 0,-1-1 0,0 0 0,0 0 0,10-13 0,-5 5 0,0 1 0,1 0 0,20-15 0,-19 16 0,-1 0 0,0 0 0,16-21 0,11-14 0,-29 35 0,-1 0 0,-1 0 0,1-1 0,7-15 0,48-74 0,-35 55 0,21-38 0,35-60 0,-84 142 0,4-8 0,0-1 0,-1 0 0,-1 1 0,1-1 0,-2-1 0,4-22 0,8-52 0,-9 60 0,-1 0 0,1-34 0,-6-345 0,-1 186 0,-1 199 0,0 0 0,-1 0 0,-1 0 0,-2 1 0,-7-22 0,5 19 0,2 1 0,0-1 0,-4-42 0,11-36 0,0 76 0,0-1 0,-1 0 0,-2 0 0,-1 1 0,-6-27 0,-9-13 0,-12-85 0,19 78 0,4 36 0,-3-62 0,8 72 0,-2 1 0,0-1 0,-16-47 0,12 46 0,1 0 0,2-1 0,-4-31 0,6 32 0,-11-49 0,4 30 0,6 29 0,-2-1 0,-11-27 0,10 29 0,1 1 0,0-1 0,-5-29 0,5 3 0,-3 0 0,-17-53 0,2 2 0,19 69 0,-1 0 0,-1 1 0,-1 0 0,-15-32 0,14 35 0,0-1 0,2 0 0,-8-34 0,-9-26 0,17 60 0,1 0 0,-4-34 0,7 37 0,0 1 0,-1-1 0,-1 1 0,-10-26 0,2 13 0,1 0 0,1 0 0,2-1 0,1 0 0,-5-40 0,9 48 0,-1 0 0,-13-32 0,11 34 0,0-1 0,-6-41 0,10 50 0,0-1 0,0 1 0,-1 0 0,-1 0 0,0 1 0,-1-1 0,0 1 0,-9-12 0,-5-11 0,17 27 0,0 0 0,0 0 0,0 0 0,-1-9 0,3 11 0,0-1 0,-1 1 0,0 0 0,0-1 0,-1 1 0,0 0 0,-6-9 0,-4-5 0,1-1 0,1-1 0,1 1 0,0-2 0,-11-43 0,14 41 0,-1 0 0,-1 1 0,-2 0 0,-22-38 0,14 29 0,0-1 0,-17-46 0,22 45 0,-2 1 0,-29-46 0,-7-4 0,-14-20 0,-70-81 0,121 167 0,-27-26 0,28 31 0,1-1 0,0-1 0,-13-18 0,16 19 0,-1 1 0,-1 0 0,0 1 0,-1 0 0,-17-11 0,-28-29 0,30 27 0,-51-38 0,39 32 0,-19-5 0,47 29 0,-1-1 0,1 0 0,0 0 0,-18-18 0,18 15 0,-1 1 0,0 0 0,-1 1 0,1 0 0,-31-14 0,23 13 0,-36-24 0,13 4 0,-97-46 0,128 69 0,-122-51 0,84 35 0,-1 3 0,0 1 0,-67-13 0,-40-13 0,118 33 0,-59-9 0,25 6 0,48 11 0,0 1 0,-42-1 0,41 4 0,0-2 0,-37-6 0,-147-28 0,172 30 0,-53 0 0,65 5 0,0 0 0,0-2 0,1-1 0,-50-14 0,46 9 0,0 1 0,-1 2 0,-49-4 0,-1-2 0,47 5 0,-52-1 0,57 5 0,0-1 0,1-1 0,-41-12 0,41 9 0,0 1 0,0 1 0,-45-3 0,42 9 0,0-2 0,1-1 0,-33-8 0,14 2 0,-22-6 0,28 2 0,-1 2 0,0 2 0,0 2 0,-80-1 0,102 6 0,0 0 0,1-2 0,-1 0 0,-34-12 0,30 7 0,-2 2 0,-30-4 0,25 6 0,0-2 0,-42-15 0,-14-3 0,44 14 0,23 5 0,-1 1 0,1 1 0,-35-2 0,20 3 0,-1-2 0,1-1 0,-55-17 0,56 13 0,12 5 0,-38-2 0,-12-4 0,-131-24 0,48 6 0,135 25 0,0 1 0,-45 1 0,47 2 0,0-1 0,1-1 0,-1 0 0,-21-6 0,0-1 0,0 3 0,-1 1 0,0 2 0,-84 6 0,33-1 0,9-4 0,-92 5 0,158 0 6,1 1-1,-1 0 0,1 2 0,-19 8 1,-9 2-1398,27-10-5434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2T06:15:07.1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65 936 24575,'0'-34'0,"-2"0"0,0 0 0,-12-49 0,5 31 0,-6-21 0,8 52 0,2-1 0,-3-25 0,7 38 0,0 1 0,1 0 0,0-1 0,0 1 0,1 0 0,0-1 0,0 1 0,5-15 0,-3 19 0,-1-1 0,0 1 0,1 0 0,0 1 0,0-1 0,0 1 0,0-1 0,1 1 0,-1 0 0,1 0 0,8-5 0,51-24 0,-30 17 0,-11 5 0,-16 7 0,1 0 0,-1 0 0,0 0 0,-1-1 0,1 1 0,-1-1 0,7-7 0,9-9 0,1 1 0,0 1 0,1 1 0,1 1 0,1 1 0,49-23 0,168-47 0,-186 73 0,-45 10 0,0 0 0,0 0 0,0-1 0,0-1 0,-1 0 0,1 0 0,9-6 0,-11 5-136,-1 0-1,1 1 1,0 0-1,0 1 1,1 0-1,-1 0 1,1 1-1,-1 0 0,19-1 1,-5 2-6690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01369-9630-3055-8298-A1C583228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3747B1-EA86-DC0B-4764-64527C181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83DC74-1A2C-4E60-155C-EB921BA24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0FFBFC-935F-B8BC-4E34-2CAA3A271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9C1EDF-AB83-DC16-1D4F-F4FE914CA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37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F1B61-E9C2-7223-A9B8-5DA5EB5E5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D41775-80BB-D38D-CA19-2456DF1A8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4204A-72FF-A993-8A59-169496214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9B95C1-2356-4FA8-C673-166B54040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B38476-855B-E72C-D0BD-96713B923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065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6C784AB-4AE7-C31C-09BA-08AE11CBB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A29F92-D7C9-0EBD-7B91-C7C8795239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89FD37-9914-2A8E-91C9-13F3E3AD5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E0ECE-57BF-AB94-9604-60367C7EB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AB9EB1-57C5-4B32-0D2D-77BE785D6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8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562118-748C-C292-3C2D-3394CA536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59736F-3ECE-AF17-D660-B0C9ADEAB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5993A3-D0D8-2081-BE2A-CB66D4101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97A8CF-74C3-6566-4D6B-F94406830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FEE562-D229-2064-E40C-61E9CC5DE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104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39C4B-2B31-6D63-FB8E-35A10570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A4E7D2-C634-1472-AA9F-D9BAE8C3A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D496F9-93F8-1108-5A32-054EB6598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60E2A4-9F27-8DB6-F0F7-0031A2405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D7E3D-6393-5B95-B79F-AABBBB9A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00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A88AA-3DAB-16EA-C3DA-EFBCEB688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8DFF77-7506-681C-852D-ECD55A720D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8544C1-E09C-9865-0304-857A14CFA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5E09F2-E794-EB4D-F332-0B0479B28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C8E909-86D7-EB6E-6B27-7ED3702A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7F2FC0-F8AD-C56F-BE53-3C5B6B1D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439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617A9-2651-65BA-54F3-AFCBB825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9802D0-26FC-B5E7-AFD8-AC0E77E2C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87EAEA8-61AB-360E-1A33-870919096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7D9C8C-A64B-7065-66B0-5E87439658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4990A4-500B-C546-9EC2-64F3B2D3B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2A9290-77FC-EEA8-A8DC-AABD20625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A2DDE42-261E-EE77-1E7D-759D1DD9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FDC424-5534-FE3D-E038-EA1BB108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62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3B15B-38A4-5805-DA05-C7C72963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29DA43-B708-4FED-BFE7-7BE87E11B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B518C7-26BA-B837-1AC9-CF5232F82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A74012-0C43-211B-BB9E-8F30FB8C5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05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D661F78-2D9D-5244-D1CC-D086CC109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D9B9F5C-567F-69E2-C3B0-CA945FC8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0C3E97-67DF-CF8B-AB6F-08A1D68D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38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348CF8-128A-D24E-093D-448D2403E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BC6E02-1279-ED65-972C-795356CE3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40C05D-7A11-44F2-7752-7FA4510B9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F251C2-0C28-5EC5-A239-F0F408692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CA1502-BE1C-0C02-2E07-AD034F8D5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5066F7-3ECB-600D-BA63-61CA57F4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413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D028B-6D7F-A3FA-90E5-CC6592C7B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F89606-473D-D2DA-C660-F69013382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6E6BC9-2BF6-F46D-216C-29247B4CD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00BA7C-29E2-CEEC-B0F4-AD2ACBF0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1AF4ED4-96AF-59A2-39A3-6A0AE5633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26499C-77CF-E9B1-5349-FA3C525A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85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0E19970-1E04-1D35-45F6-74FD3D031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04FBBF-37EE-00BE-80C5-3D707F9F2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602DDF-6A8B-093E-B81A-140C43A5F9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3B37C-8CAB-4D7C-9EA7-E0EE86B93E09}" type="datetimeFigureOut">
              <a:rPr lang="ko-KR" altLang="en-US" smtClean="0"/>
              <a:t>2023-03-22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0A1D87-520D-EEC2-DD29-86CF8AE4F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5FEDCB-BC43-84D8-8FB5-1B8416587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B8E5B-85C0-4C37-AD18-57D062EB13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954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customXml" Target="../ink/ink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S, AI 연구기업 Open AI에 재출자 협상” &lt; 정책/트렌드 &lt; 기사본문 - 테크데일리(TechDaily)">
            <a:extLst>
              <a:ext uri="{FF2B5EF4-FFF2-40B4-BE49-F238E27FC236}">
                <a16:creationId xmlns:a16="http://schemas.microsoft.com/office/drawing/2014/main" id="{3515C8E3-B3EA-EC0F-441E-08ABD8D3C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" r="2744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6D98171-4AD4-2802-1FAE-0122B4C9D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6006902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3700" i="0" u="none" strike="noStrike" baseline="0" dirty="0">
                <a:latin typeface="Palatino Linotype" panose="02040502050505030304" pitchFamily="18" charset="0"/>
              </a:rPr>
              <a:t>Improving Language Understanding</a:t>
            </a:r>
            <a:br>
              <a:rPr lang="en-US" altLang="ko-KR" sz="3700" i="0" u="none" strike="noStrike" baseline="0" dirty="0">
                <a:latin typeface="Palatino Linotype" panose="02040502050505030304" pitchFamily="18" charset="0"/>
              </a:rPr>
            </a:br>
            <a:r>
              <a:rPr lang="en-US" altLang="ko-KR" sz="3700" i="0" u="none" strike="noStrike" baseline="0" dirty="0">
                <a:latin typeface="Palatino Linotype" panose="02040502050505030304" pitchFamily="18" charset="0"/>
              </a:rPr>
              <a:t>by Generative Pre-Training</a:t>
            </a:r>
            <a:br>
              <a:rPr lang="en-US" altLang="ko-KR" sz="3700" i="0" u="none" strike="noStrike" baseline="0" dirty="0">
                <a:latin typeface="Palatino Linotype" panose="02040502050505030304" pitchFamily="18" charset="0"/>
              </a:rPr>
            </a:br>
            <a:r>
              <a:rPr lang="en-US" altLang="ko-KR" sz="3700" i="0" u="none" strike="noStrike" baseline="0" dirty="0" err="1">
                <a:latin typeface="Palatino Linotype" panose="02040502050505030304" pitchFamily="18" charset="0"/>
              </a:rPr>
              <a:t>OpenAI</a:t>
            </a:r>
            <a:r>
              <a:rPr lang="en-US" altLang="ko-KR" sz="3700" i="0" u="none" strike="noStrike" baseline="0" dirty="0">
                <a:latin typeface="Palatino Linotype" panose="02040502050505030304" pitchFamily="18" charset="0"/>
              </a:rPr>
              <a:t> 2018</a:t>
            </a:r>
            <a:endParaRPr lang="ko-KR" altLang="en-US" sz="3700" dirty="0">
              <a:latin typeface="Palatino Linotype" panose="020405020505050303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E85BBD-22A2-99A0-C050-FAD2FC31D3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dirty="0" err="1"/>
              <a:t>데나무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3.5</a:t>
            </a:r>
            <a:r>
              <a:rPr lang="ko-KR" altLang="en-US" sz="2000" b="1" dirty="0"/>
              <a:t>기 강재훈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0596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C00E607-20D9-26D0-D327-E129A223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2. Supervised fine-tuning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5E65A81-FE81-1BEF-1C12-29EFDCF31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692" y="1441257"/>
            <a:ext cx="9741922" cy="28982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66E450-8327-FD05-0CEA-84B893949C42}"/>
              </a:ext>
            </a:extLst>
          </p:cNvPr>
          <p:cNvSpPr txBox="1"/>
          <p:nvPr/>
        </p:nvSpPr>
        <p:spPr>
          <a:xfrm>
            <a:off x="1418897" y="4811082"/>
            <a:ext cx="5528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</a:t>
            </a:r>
            <a:r>
              <a:rPr lang="ko-KR" altLang="en-US" dirty="0"/>
              <a:t>레이블이 있는 </a:t>
            </a:r>
            <a:r>
              <a:rPr lang="en-US" altLang="ko-KR" dirty="0"/>
              <a:t>labeled data</a:t>
            </a:r>
            <a:r>
              <a:rPr lang="ko-KR" altLang="en-US" dirty="0"/>
              <a:t>를 활용해 </a:t>
            </a:r>
            <a:r>
              <a:rPr lang="en-US" altLang="ko-KR" dirty="0"/>
              <a:t>fine-tuning</a:t>
            </a:r>
            <a:r>
              <a:rPr lang="ko-KR" altLang="en-US" dirty="0"/>
              <a:t>을 한다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C</a:t>
            </a:r>
            <a:r>
              <a:rPr lang="ko-KR" altLang="en-US" dirty="0"/>
              <a:t>는 </a:t>
            </a:r>
            <a:r>
              <a:rPr lang="en-US" altLang="ko-KR" dirty="0" err="1"/>
              <a:t>labeded</a:t>
            </a:r>
            <a:r>
              <a:rPr lang="en-US" altLang="ko-KR" dirty="0"/>
              <a:t> data</a:t>
            </a:r>
            <a:r>
              <a:rPr lang="ko-KR" altLang="en-US" dirty="0"/>
              <a:t>집합이다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AE03125-3601-614A-709B-03C52BAF5180}"/>
                  </a:ext>
                </a:extLst>
              </p14:cNvPr>
              <p14:cNvContentPartPr/>
              <p14:nvPr/>
            </p14:nvContentPartPr>
            <p14:xfrm>
              <a:off x="4151487" y="3741865"/>
              <a:ext cx="527760" cy="14832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AE03125-3601-614A-709B-03C52BAF51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7487" y="3634225"/>
                <a:ext cx="63540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39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9FB0C-DB9F-3E09-85FB-6631773EF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351338"/>
          </a:xfrm>
        </p:spPr>
        <p:txBody>
          <a:bodyPr/>
          <a:lstStyle/>
          <a:p>
            <a:r>
              <a:rPr lang="ko-KR" altLang="en-US" dirty="0"/>
              <a:t>최종적으로 </a:t>
            </a:r>
            <a:r>
              <a:rPr lang="en-US" altLang="ko-KR" dirty="0"/>
              <a:t>L2</a:t>
            </a:r>
            <a:r>
              <a:rPr lang="ko-KR" altLang="en-US" dirty="0"/>
              <a:t>목적함수와 </a:t>
            </a:r>
            <a:r>
              <a:rPr lang="en-US" altLang="ko-KR" dirty="0"/>
              <a:t>L1</a:t>
            </a:r>
            <a:r>
              <a:rPr lang="ko-KR" altLang="en-US" dirty="0"/>
              <a:t>목적함수의 선형 결합으로 목적함수를 다시 정의함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805141-132D-E042-3941-E7EEA876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47" y="1121869"/>
            <a:ext cx="11154906" cy="17103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DB52EA08-44A4-FF21-7AA6-37B7722583B9}"/>
                  </a:ext>
                </a:extLst>
              </p14:cNvPr>
              <p14:cNvContentPartPr/>
              <p14:nvPr/>
            </p14:nvContentPartPr>
            <p14:xfrm>
              <a:off x="4477175" y="2552487"/>
              <a:ext cx="3110040" cy="11772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DB52EA08-44A4-FF21-7AA6-37B7722583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3175" y="2444487"/>
                <a:ext cx="3217680" cy="33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39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301D255-65C6-4417-459F-159A16E2D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54" y="1269015"/>
            <a:ext cx="10932383" cy="466933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FF29B242-A879-E7E4-9AD5-B10ABD4529FE}"/>
              </a:ext>
            </a:extLst>
          </p:cNvPr>
          <p:cNvGrpSpPr/>
          <p:nvPr/>
        </p:nvGrpSpPr>
        <p:grpSpPr>
          <a:xfrm>
            <a:off x="7997367" y="1365505"/>
            <a:ext cx="2829240" cy="4711320"/>
            <a:chOff x="7997367" y="1365505"/>
            <a:chExt cx="2829240" cy="47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A25B24A8-56BF-57E0-2598-31FD985FC396}"/>
                    </a:ext>
                  </a:extLst>
                </p14:cNvPr>
                <p14:cNvContentPartPr/>
                <p14:nvPr/>
              </p14:nvContentPartPr>
              <p14:xfrm>
                <a:off x="7997367" y="1532545"/>
                <a:ext cx="2829240" cy="45442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A25B24A8-56BF-57E0-2598-31FD985FC39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88367" y="1523545"/>
                  <a:ext cx="2846880" cy="45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D2078C36-AB53-E18E-EBEC-0B3AAF291ADF}"/>
                    </a:ext>
                  </a:extLst>
                </p14:cNvPr>
                <p14:cNvContentPartPr/>
                <p14:nvPr/>
              </p14:nvContentPartPr>
              <p14:xfrm>
                <a:off x="9299487" y="1365505"/>
                <a:ext cx="347040" cy="337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D2078C36-AB53-E18E-EBEC-0B3AAF291AD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290847" y="1356865"/>
                  <a:ext cx="364680" cy="354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1B80DEE-DA8F-4551-8F8F-D72F544A739B}"/>
              </a:ext>
            </a:extLst>
          </p:cNvPr>
          <p:cNvSpPr txBox="1"/>
          <p:nvPr/>
        </p:nvSpPr>
        <p:spPr>
          <a:xfrm>
            <a:off x="9627586" y="1114968"/>
            <a:ext cx="180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Fine-tuning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73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78741-F011-48F4-F53E-A975F609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Experiments</a:t>
            </a:r>
            <a:endParaRPr lang="ko-KR" altLang="en-US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AD7847-D685-D40D-96CE-2D68371E2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524"/>
            <a:ext cx="10515600" cy="4351338"/>
          </a:xfrm>
        </p:spPr>
        <p:txBody>
          <a:bodyPr/>
          <a:lstStyle/>
          <a:p>
            <a:pPr algn="l"/>
            <a:r>
              <a:rPr lang="en-US" altLang="ko-KR" sz="1800" b="0" i="0" u="none" strike="noStrike" baseline="0" dirty="0">
                <a:latin typeface="NimbusRomNo9L-Regu"/>
              </a:rPr>
              <a:t>We use the </a:t>
            </a:r>
            <a:r>
              <a:rPr lang="en-US" altLang="ko-KR" sz="1800" b="0" i="0" u="none" strike="noStrike" baseline="0" dirty="0" err="1">
                <a:highlight>
                  <a:srgbClr val="FFFF00"/>
                </a:highlight>
                <a:latin typeface="NimbusRomNo9L-Regu"/>
              </a:rPr>
              <a:t>BooksCorpus</a:t>
            </a:r>
            <a:r>
              <a:rPr lang="en-US" altLang="ko-KR" sz="1800" b="0" i="0" u="none" strike="noStrike" baseline="0" dirty="0">
                <a:highlight>
                  <a:srgbClr val="FFFF00"/>
                </a:highlight>
                <a:latin typeface="NimbusRomNo9L-Regu"/>
              </a:rPr>
              <a:t> dataset </a:t>
            </a:r>
            <a:r>
              <a:rPr lang="en-US" altLang="ko-KR" sz="1800" b="0" i="0" u="none" strike="noStrike" baseline="0" dirty="0">
                <a:latin typeface="NimbusRomNo9L-Regu"/>
              </a:rPr>
              <a:t>[71] for training the language model.</a:t>
            </a:r>
          </a:p>
          <a:p>
            <a:pPr algn="l"/>
            <a:r>
              <a:rPr lang="en-US" altLang="ko-KR" sz="1800" b="0" i="0" u="none" strike="noStrike" baseline="0" dirty="0">
                <a:latin typeface="NimbusRomNo9L-Regu"/>
              </a:rPr>
              <a:t>It contains over 7,000 unique unpublished books from a variety of genres including Adventure,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1C9BED-2176-BB10-CE88-72072C5E5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78" y="2660889"/>
            <a:ext cx="8916173" cy="20575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DB5C1B-1A1B-AD50-B150-D180FB765B40}"/>
              </a:ext>
            </a:extLst>
          </p:cNvPr>
          <p:cNvSpPr txBox="1"/>
          <p:nvPr/>
        </p:nvSpPr>
        <p:spPr>
          <a:xfrm>
            <a:off x="1637913" y="5055476"/>
            <a:ext cx="8916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Natural language inference, Question Answering, Sentence similarity, Classification</a:t>
            </a:r>
          </a:p>
          <a:p>
            <a:r>
              <a:rPr lang="en-US" altLang="ko-KR" dirty="0"/>
              <a:t>Task</a:t>
            </a:r>
            <a:r>
              <a:rPr lang="ko-KR" altLang="en-US" dirty="0"/>
              <a:t>들로 실험을 진행함</a:t>
            </a:r>
            <a:endParaRPr lang="en-US" altLang="ko-KR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18F159-834B-61F1-6108-23902879DB5E}"/>
              </a:ext>
            </a:extLst>
          </p:cNvPr>
          <p:cNvCxnSpPr/>
          <p:nvPr/>
        </p:nvCxnSpPr>
        <p:spPr>
          <a:xfrm flipV="1">
            <a:off x="3142593" y="1156193"/>
            <a:ext cx="4025462" cy="64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9C9124-86AB-E7FA-AE2D-A45786B8D2B1}"/>
              </a:ext>
            </a:extLst>
          </p:cNvPr>
          <p:cNvSpPr txBox="1"/>
          <p:nvPr/>
        </p:nvSpPr>
        <p:spPr>
          <a:xfrm>
            <a:off x="7283669" y="956441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Unlabeled</a:t>
            </a:r>
            <a:r>
              <a:rPr lang="ko-KR" altLang="en-US" dirty="0"/>
              <a:t> </a:t>
            </a:r>
            <a:r>
              <a:rPr lang="en-US" altLang="ko-KR" dirty="0"/>
              <a:t>data,</a:t>
            </a:r>
            <a:r>
              <a:rPr lang="ko-KR" altLang="en-US" dirty="0"/>
              <a:t> 비지도학습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286D3C0-D364-CE01-80FA-7C4790449DE0}"/>
              </a:ext>
            </a:extLst>
          </p:cNvPr>
          <p:cNvCxnSpPr>
            <a:cxnSpLocks/>
          </p:cNvCxnSpPr>
          <p:nvPr/>
        </p:nvCxnSpPr>
        <p:spPr>
          <a:xfrm>
            <a:off x="7603249" y="3352669"/>
            <a:ext cx="3087473" cy="337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2749BFB-178F-33D1-7146-E8375653E029}"/>
              </a:ext>
            </a:extLst>
          </p:cNvPr>
          <p:cNvSpPr txBox="1"/>
          <p:nvPr/>
        </p:nvSpPr>
        <p:spPr>
          <a:xfrm>
            <a:off x="10293181" y="3689678"/>
            <a:ext cx="1723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Supervised learning</a:t>
            </a:r>
            <a:r>
              <a:rPr lang="ko-KR" altLang="en-US" dirty="0"/>
              <a:t>에 활용된 데이터세트</a:t>
            </a:r>
          </a:p>
        </p:txBody>
      </p:sp>
    </p:spTree>
    <p:extLst>
      <p:ext uri="{BB962C8B-B14F-4D97-AF65-F5344CB8AC3E}">
        <p14:creationId xmlns:p14="http://schemas.microsoft.com/office/powerpoint/2010/main" val="2752760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E24339-D447-46B4-4EB5-4944C4FB6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5727" y="869184"/>
            <a:ext cx="4206766" cy="4351338"/>
          </a:xfrm>
        </p:spPr>
        <p:txBody>
          <a:bodyPr/>
          <a:lstStyle/>
          <a:p>
            <a:r>
              <a:rPr lang="en-US" altLang="ko-KR" dirty="0"/>
              <a:t>Layers</a:t>
            </a:r>
            <a:r>
              <a:rPr lang="ko-KR" altLang="en-US" dirty="0"/>
              <a:t> 개수에 다른 성능을 측정함</a:t>
            </a:r>
            <a:endParaRPr lang="en-US" altLang="ko-KR" dirty="0"/>
          </a:p>
          <a:p>
            <a:r>
              <a:rPr lang="en-US" altLang="ko-KR" dirty="0"/>
              <a:t>12</a:t>
            </a:r>
            <a:r>
              <a:rPr lang="ko-KR" altLang="en-US" dirty="0"/>
              <a:t>개 이상은 수렴하는 양상을 보임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60903-42D9-10DA-E5C8-0A763FF2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73" y="365125"/>
            <a:ext cx="6747527" cy="56193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A189866B-2B86-67B5-0FA7-D261793B7026}"/>
                  </a:ext>
                </a:extLst>
              </p14:cNvPr>
              <p14:cNvContentPartPr/>
              <p14:nvPr/>
            </p14:nvContentPartPr>
            <p14:xfrm>
              <a:off x="6117087" y="5424145"/>
              <a:ext cx="206640" cy="97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A189866B-2B86-67B5-0FA7-D261793B70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3087" y="5316505"/>
                <a:ext cx="314280" cy="2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4699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DDF58C9-C1B2-13E8-CAD4-7131A0359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974" y="538363"/>
            <a:ext cx="6534976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88B713-7516-16C7-6587-2C7D1539A751}"/>
              </a:ext>
            </a:extLst>
          </p:cNvPr>
          <p:cNvSpPr txBox="1"/>
          <p:nvPr/>
        </p:nvSpPr>
        <p:spPr>
          <a:xfrm>
            <a:off x="7713364" y="1954923"/>
            <a:ext cx="372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 LSTM(</a:t>
            </a:r>
            <a:r>
              <a:rPr lang="ko-KR" altLang="en-US" dirty="0"/>
              <a:t>점선</a:t>
            </a:r>
            <a:r>
              <a:rPr lang="en-US" altLang="ko-KR" dirty="0"/>
              <a:t>)</a:t>
            </a:r>
            <a:r>
              <a:rPr lang="ko-KR" altLang="en-US" dirty="0"/>
              <a:t>보다 </a:t>
            </a:r>
            <a:r>
              <a:rPr lang="en-US" altLang="ko-KR" dirty="0"/>
              <a:t>Transformer(</a:t>
            </a:r>
            <a:r>
              <a:rPr lang="ko-KR" altLang="en-US" dirty="0"/>
              <a:t>실선</a:t>
            </a:r>
            <a:r>
              <a:rPr lang="en-US" altLang="ko-KR" dirty="0"/>
              <a:t>)</a:t>
            </a:r>
            <a:r>
              <a:rPr lang="ko-KR" altLang="en-US" dirty="0"/>
              <a:t>에서 성능이 더 좋다 </a:t>
            </a:r>
          </a:p>
        </p:txBody>
      </p:sp>
    </p:spTree>
    <p:extLst>
      <p:ext uri="{BB962C8B-B14F-4D97-AF65-F5344CB8AC3E}">
        <p14:creationId xmlns:p14="http://schemas.microsoft.com/office/powerpoint/2010/main" val="37101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PT-series and parameter size">
            <a:extLst>
              <a:ext uri="{FF2B5EF4-FFF2-40B4-BE49-F238E27FC236}">
                <a16:creationId xmlns:a16="http://schemas.microsoft.com/office/drawing/2014/main" id="{B179A952-953C-E02E-F03D-190C533AA5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8284"/>
            <a:ext cx="12085684" cy="144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4661761-802D-C026-0F1D-C07470E72175}"/>
              </a:ext>
            </a:extLst>
          </p:cNvPr>
          <p:cNvCxnSpPr/>
          <p:nvPr/>
        </p:nvCxnSpPr>
        <p:spPr>
          <a:xfrm>
            <a:off x="8981089" y="2588114"/>
            <a:ext cx="0" cy="186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B116DE-C201-44A8-579D-B2FDFA6BD7C0}"/>
              </a:ext>
            </a:extLst>
          </p:cNvPr>
          <p:cNvSpPr txBox="1"/>
          <p:nvPr/>
        </p:nvSpPr>
        <p:spPr>
          <a:xfrm>
            <a:off x="7872248" y="4456386"/>
            <a:ext cx="2659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GPT-3</a:t>
            </a:r>
            <a:r>
              <a:rPr lang="ko-KR" altLang="en-US" dirty="0"/>
              <a:t>에서 강화학습을 적용한 것이 </a:t>
            </a:r>
            <a:r>
              <a:rPr lang="en-US" altLang="ko-KR" dirty="0"/>
              <a:t>GPT-3.5 chat-</a:t>
            </a:r>
            <a:r>
              <a:rPr lang="en-US" altLang="ko-KR" dirty="0" err="1"/>
              <a:t>gpt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265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6B9AFF-5101-0A57-DC05-3E5D90D9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Labeled data, Unlabeled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23EAA-7940-6DD8-64DE-4B386019F6DE}"/>
              </a:ext>
            </a:extLst>
          </p:cNvPr>
          <p:cNvSpPr txBox="1"/>
          <p:nvPr/>
        </p:nvSpPr>
        <p:spPr>
          <a:xfrm>
            <a:off x="1176643" y="5085975"/>
            <a:ext cx="10374226" cy="799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indent="-228600" algn="ctr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/>
              <a:t>상대적으로 </a:t>
            </a:r>
            <a:r>
              <a:rPr lang="en-US" altLang="ko-KR" sz="2000" dirty="0"/>
              <a:t>labeled data</a:t>
            </a:r>
            <a:r>
              <a:rPr lang="ko-KR" altLang="en-US" sz="2000" dirty="0"/>
              <a:t>를 얻는 것 보다 </a:t>
            </a:r>
            <a:r>
              <a:rPr lang="en-US" altLang="ko-KR" sz="2000" dirty="0"/>
              <a:t>unlabeled data</a:t>
            </a:r>
            <a:r>
              <a:rPr lang="ko-KR" altLang="en-US" sz="2000" dirty="0"/>
              <a:t>를 얻는 것이 더 수월하고 그 양도 많다</a:t>
            </a:r>
          </a:p>
          <a:p>
            <a:pPr indent="-228600" algn="ctr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000" dirty="0"/>
              <a:t>Labeled data</a:t>
            </a:r>
            <a:r>
              <a:rPr lang="ko-KR" altLang="en-US" sz="2000" dirty="0"/>
              <a:t>는 그 수가 적기 때문에 </a:t>
            </a:r>
            <a:r>
              <a:rPr lang="en-US" altLang="ko-KR" sz="2000" dirty="0"/>
              <a:t>Chat-GPT</a:t>
            </a:r>
            <a:r>
              <a:rPr lang="ko-KR" altLang="en-US" sz="2000" dirty="0"/>
              <a:t>와 같은 거대 언어 모델은 다량의 </a:t>
            </a:r>
            <a:r>
              <a:rPr lang="en-US" altLang="ko-KR" sz="2000" dirty="0"/>
              <a:t>Unlabeled data</a:t>
            </a:r>
            <a:r>
              <a:rPr lang="ko-KR" altLang="en-US" sz="2000" dirty="0"/>
              <a:t>를 활용해 </a:t>
            </a:r>
            <a:r>
              <a:rPr lang="en-US" altLang="ko-KR" sz="2000" b="1" dirty="0"/>
              <a:t>pre-</a:t>
            </a:r>
            <a:r>
              <a:rPr lang="en-US" altLang="ko-KR" sz="2000" b="1" dirty="0" err="1"/>
              <a:t>trainig</a:t>
            </a:r>
            <a:r>
              <a:rPr lang="ko-KR" altLang="en-US" sz="2000" dirty="0"/>
              <a:t>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2050" name="Picture 2" descr="0. 딥러닝에서 unlabeled data를 활용하는게 필요한 이유">
            <a:extLst>
              <a:ext uri="{FF2B5EF4-FFF2-40B4-BE49-F238E27FC236}">
                <a16:creationId xmlns:a16="http://schemas.microsoft.com/office/drawing/2014/main" id="{F17A5C0C-5A20-FA81-BFA9-5B2502B02D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856" y="1140754"/>
            <a:ext cx="9747239" cy="356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73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F30D161F-0FE8-FF48-8930-8D4F83A28AF2}"/>
              </a:ext>
            </a:extLst>
          </p:cNvPr>
          <p:cNvSpPr/>
          <p:nvPr/>
        </p:nvSpPr>
        <p:spPr>
          <a:xfrm>
            <a:off x="-2628" y="990200"/>
            <a:ext cx="4099035" cy="3983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다량의 </a:t>
            </a:r>
            <a:r>
              <a:rPr lang="en-US" altLang="ko-KR" dirty="0"/>
              <a:t>Unlabeled data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비지도학습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2E9051F-25F5-3D58-C382-9A1F51773176}"/>
              </a:ext>
            </a:extLst>
          </p:cNvPr>
          <p:cNvCxnSpPr>
            <a:cxnSpLocks/>
          </p:cNvCxnSpPr>
          <p:nvPr/>
        </p:nvCxnSpPr>
        <p:spPr>
          <a:xfrm>
            <a:off x="3954518" y="3151188"/>
            <a:ext cx="2283372" cy="27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CCB8F2-0C1D-C10F-12E3-45C6D8B464DE}"/>
              </a:ext>
            </a:extLst>
          </p:cNvPr>
          <p:cNvSpPr txBox="1"/>
          <p:nvPr/>
        </p:nvSpPr>
        <p:spPr>
          <a:xfrm>
            <a:off x="4469523" y="2736095"/>
            <a:ext cx="183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1. Pre-training</a:t>
            </a:r>
            <a:endParaRPr lang="ko-KR" altLang="en-US" b="1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5A5B12D-24BD-428D-6AB3-F69C5DCE8B95}"/>
              </a:ext>
            </a:extLst>
          </p:cNvPr>
          <p:cNvSpPr/>
          <p:nvPr/>
        </p:nvSpPr>
        <p:spPr>
          <a:xfrm>
            <a:off x="6379779" y="2645020"/>
            <a:ext cx="2207172" cy="1567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적은 </a:t>
            </a:r>
            <a:r>
              <a:rPr lang="en-US" altLang="ko-KR" dirty="0"/>
              <a:t>labeled data</a:t>
            </a:r>
          </a:p>
          <a:p>
            <a:pPr algn="ctr"/>
            <a:r>
              <a:rPr lang="ko-KR" altLang="en-US" dirty="0"/>
              <a:t>지도학습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6D5A6E9-871A-FA80-A1F5-8D944FACCDA3}"/>
              </a:ext>
            </a:extLst>
          </p:cNvPr>
          <p:cNvCxnSpPr>
            <a:cxnSpLocks/>
          </p:cNvCxnSpPr>
          <p:nvPr/>
        </p:nvCxnSpPr>
        <p:spPr>
          <a:xfrm>
            <a:off x="8586951" y="3678621"/>
            <a:ext cx="1324304" cy="199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234BA99-440C-9E05-D374-8F124DDCFC8B}"/>
              </a:ext>
            </a:extLst>
          </p:cNvPr>
          <p:cNvSpPr txBox="1"/>
          <p:nvPr/>
        </p:nvSpPr>
        <p:spPr>
          <a:xfrm>
            <a:off x="8728840" y="3428999"/>
            <a:ext cx="213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Fine-tuning</a:t>
            </a:r>
            <a:endParaRPr lang="ko-KR" altLang="en-US" b="1" dirty="0"/>
          </a:p>
        </p:txBody>
      </p:sp>
      <p:pic>
        <p:nvPicPr>
          <p:cNvPr id="4098" name="Picture 2" descr="ai열풍, 마이크로소프트 '애저'에서도 곧 chat-GPT 기능 선보일 예정">
            <a:extLst>
              <a:ext uri="{FF2B5EF4-FFF2-40B4-BE49-F238E27FC236}">
                <a16:creationId xmlns:a16="http://schemas.microsoft.com/office/drawing/2014/main" id="{A0B4F836-62E0-F51E-DBC9-540EE0C3F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386" y="3428998"/>
            <a:ext cx="1245159" cy="82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i열풍, 마이크로소프트 '애저'에서도 곧 chat-GPT 기능 선보일 예정">
            <a:extLst>
              <a:ext uri="{FF2B5EF4-FFF2-40B4-BE49-F238E27FC236}">
                <a16:creationId xmlns:a16="http://schemas.microsoft.com/office/drawing/2014/main" id="{98824AD4-E407-5E2A-536A-3F6E5EE9A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412" y="3963177"/>
            <a:ext cx="2131055" cy="141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55BFF1C-341C-C314-1DFD-A6B454275B69}"/>
              </a:ext>
            </a:extLst>
          </p:cNvPr>
          <p:cNvSpPr txBox="1"/>
          <p:nvPr/>
        </p:nvSpPr>
        <p:spPr>
          <a:xfrm>
            <a:off x="9850979" y="5138467"/>
            <a:ext cx="109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성능 </a:t>
            </a:r>
            <a:r>
              <a:rPr lang="en-US" altLang="ko-KR" dirty="0">
                <a:solidFill>
                  <a:srgbClr val="FF0000"/>
                </a:solidFill>
              </a:rPr>
              <a:t>up!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186030-F7AC-B107-6A98-490C73A83F34}"/>
              </a:ext>
            </a:extLst>
          </p:cNvPr>
          <p:cNvSpPr txBox="1"/>
          <p:nvPr/>
        </p:nvSpPr>
        <p:spPr>
          <a:xfrm>
            <a:off x="4966138" y="3955842"/>
            <a:ext cx="96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C1B009-89B3-BD21-7A4B-C06842323426}"/>
              </a:ext>
            </a:extLst>
          </p:cNvPr>
          <p:cNvSpPr txBox="1"/>
          <p:nvPr/>
        </p:nvSpPr>
        <p:spPr>
          <a:xfrm>
            <a:off x="10145149" y="3829349"/>
            <a:ext cx="96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24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06518-5AAE-06A5-4085-55A735B96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US" altLang="ko-KR" sz="3000" b="1"/>
              <a:t>Semi-supervised learning(</a:t>
            </a:r>
            <a:r>
              <a:rPr lang="ko-KR" altLang="en-US" sz="3000" b="1"/>
              <a:t>준지도학습</a:t>
            </a:r>
            <a:r>
              <a:rPr lang="en-US" altLang="ko-KR" sz="3000" b="1"/>
              <a:t>)</a:t>
            </a:r>
            <a:endParaRPr lang="ko-KR" altLang="en-US" sz="3000" b="1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82168D-53C3-A3A7-2648-1612C11CE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502919"/>
            <a:ext cx="6906769" cy="1651701"/>
          </a:xfrm>
        </p:spPr>
        <p:txBody>
          <a:bodyPr anchor="ctr">
            <a:normAutofit/>
          </a:bodyPr>
          <a:lstStyle/>
          <a:p>
            <a:r>
              <a:rPr lang="ko-KR" altLang="en-US" sz="1700" dirty="0"/>
              <a:t>논문에서 하는 작업은 대체로 </a:t>
            </a:r>
            <a:r>
              <a:rPr lang="en-US" altLang="ko-KR" sz="1700" dirty="0"/>
              <a:t>Semi-supervised learning (</a:t>
            </a:r>
            <a:r>
              <a:rPr lang="ko-KR" altLang="en-US" sz="1700" dirty="0"/>
              <a:t>준지도학습</a:t>
            </a:r>
            <a:r>
              <a:rPr lang="en-US" altLang="ko-KR" sz="1700" dirty="0"/>
              <a:t>)</a:t>
            </a:r>
            <a:r>
              <a:rPr lang="ko-KR" altLang="en-US" sz="1700" dirty="0"/>
              <a:t>에 속한다</a:t>
            </a:r>
            <a:endParaRPr lang="en-US" altLang="ko-KR" sz="1700" dirty="0"/>
          </a:p>
          <a:p>
            <a:r>
              <a:rPr lang="en-US" altLang="ko-KR" sz="1700" dirty="0"/>
              <a:t>Semi-supervised learning (</a:t>
            </a:r>
            <a:r>
              <a:rPr lang="ko-KR" altLang="en-US" sz="1700" dirty="0"/>
              <a:t>준지도학습</a:t>
            </a:r>
            <a:r>
              <a:rPr lang="en-US" altLang="ko-KR" sz="1700" dirty="0"/>
              <a:t>)</a:t>
            </a:r>
            <a:r>
              <a:rPr lang="ko-KR" altLang="en-US" sz="1700" dirty="0"/>
              <a:t>은 소량의 </a:t>
            </a:r>
            <a:r>
              <a:rPr lang="en-US" altLang="ko-KR" sz="1700" dirty="0"/>
              <a:t>labeled data</a:t>
            </a:r>
            <a:r>
              <a:rPr lang="ko-KR" altLang="en-US" sz="1700" dirty="0"/>
              <a:t>에는 </a:t>
            </a:r>
            <a:r>
              <a:rPr lang="en-US" altLang="ko-KR" sz="1700" dirty="0"/>
              <a:t>supervised learning</a:t>
            </a:r>
            <a:r>
              <a:rPr lang="ko-KR" altLang="en-US" sz="1700" dirty="0"/>
              <a:t>을 적용하고 대용량 </a:t>
            </a:r>
            <a:r>
              <a:rPr lang="en-US" altLang="ko-KR" sz="1700" dirty="0"/>
              <a:t>unlabeled data</a:t>
            </a:r>
            <a:r>
              <a:rPr lang="ko-KR" altLang="en-US" sz="1700" dirty="0"/>
              <a:t>에는 </a:t>
            </a:r>
            <a:r>
              <a:rPr lang="en-US" altLang="ko-KR" sz="1700" dirty="0"/>
              <a:t>unsupervised learning</a:t>
            </a:r>
            <a:r>
              <a:rPr lang="ko-KR" altLang="en-US" sz="1700" dirty="0"/>
              <a:t>을 적용해 추가적인 성능향상을 목표로 하는 방법론</a:t>
            </a:r>
            <a:endParaRPr lang="en-US" altLang="ko-KR" sz="17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6DB836-47EE-E002-755B-265898B92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936" y="2496447"/>
            <a:ext cx="10917936" cy="354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8090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6DEF27E-CA51-6C11-C74F-68D1A3828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en-US" altLang="ko-KR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1.Pre-Training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03BEC05-5011-620C-42DF-7B01E306E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461" y="1824873"/>
            <a:ext cx="10905066" cy="264447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CF43BBEA-291A-C7BB-6B77-4B14DA5B5082}"/>
                  </a:ext>
                </a:extLst>
              </p14:cNvPr>
              <p14:cNvContentPartPr/>
              <p14:nvPr/>
            </p14:nvContentPartPr>
            <p14:xfrm>
              <a:off x="2112807" y="2890105"/>
              <a:ext cx="957600" cy="864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CF43BBEA-291A-C7BB-6B77-4B14DA5B50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8807" y="2782465"/>
                <a:ext cx="10652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3276001B-A802-3E3C-5FEA-D03ADC70CEDD}"/>
                  </a:ext>
                </a:extLst>
              </p14:cNvPr>
              <p14:cNvContentPartPr/>
              <p14:nvPr/>
            </p14:nvContentPartPr>
            <p14:xfrm>
              <a:off x="5128527" y="2563945"/>
              <a:ext cx="1828080" cy="6480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3276001B-A802-3E3C-5FEA-D03ADC70CE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4887" y="2456305"/>
                <a:ext cx="19357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D80C299F-9891-5A60-CFEA-2E6DF95B14DE}"/>
                  </a:ext>
                </a:extLst>
              </p14:cNvPr>
              <p14:cNvContentPartPr/>
              <p14:nvPr/>
            </p14:nvContentPartPr>
            <p14:xfrm>
              <a:off x="7976847" y="3268465"/>
              <a:ext cx="8316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D80C299F-9891-5A60-CFEA-2E6DF95B14D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23207" y="3160825"/>
                <a:ext cx="1908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8F01FDB-762D-ABAE-89EC-7823571F7A46}"/>
                  </a:ext>
                </a:extLst>
              </p14:cNvPr>
              <p14:cNvContentPartPr/>
              <p14:nvPr/>
            </p14:nvContentPartPr>
            <p14:xfrm>
              <a:off x="5633247" y="3289345"/>
              <a:ext cx="15696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8F01FDB-762D-ABAE-89EC-7823571F7A4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79247" y="3181705"/>
                <a:ext cx="2646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9C8F12A-1850-5D7C-EF00-D396C867D766}"/>
              </a:ext>
            </a:extLst>
          </p:cNvPr>
          <p:cNvSpPr txBox="1"/>
          <p:nvPr/>
        </p:nvSpPr>
        <p:spPr>
          <a:xfrm>
            <a:off x="1030013" y="4950372"/>
            <a:ext cx="33843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0" i="0" u="none" strike="noStrike" baseline="0" dirty="0">
                <a:latin typeface="CMSY10"/>
              </a:rPr>
              <a:t>U: </a:t>
            </a:r>
            <a:r>
              <a:rPr lang="ko-KR" altLang="en-US" dirty="0">
                <a:latin typeface="CMSY10"/>
              </a:rPr>
              <a:t>단어들</a:t>
            </a:r>
            <a:r>
              <a:rPr lang="en-US" altLang="ko-KR" dirty="0">
                <a:latin typeface="CMSY10"/>
              </a:rPr>
              <a:t>(corpus)</a:t>
            </a:r>
            <a:r>
              <a:rPr lang="ko-KR" altLang="en-US" dirty="0">
                <a:latin typeface="CMSY10"/>
              </a:rPr>
              <a:t>의 집합</a:t>
            </a:r>
            <a:endParaRPr lang="en-US" altLang="ko-KR" dirty="0">
              <a:latin typeface="CMSY10"/>
            </a:endParaRPr>
          </a:p>
          <a:p>
            <a:r>
              <a:rPr lang="el-GR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en-US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파라미터</a:t>
            </a:r>
            <a:endParaRPr lang="en-US" altLang="ko-KR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dirty="0"/>
              <a:t>k: size of the context window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B0B8E-2D01-203E-C179-7986F38C94BE}"/>
              </a:ext>
            </a:extLst>
          </p:cNvPr>
          <p:cNvSpPr txBox="1"/>
          <p:nvPr/>
        </p:nvSpPr>
        <p:spPr>
          <a:xfrm>
            <a:off x="5318235" y="4950372"/>
            <a:ext cx="4508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Θ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는 </a:t>
            </a:r>
            <a:r>
              <a:rPr lang="ko-KR" alt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확률적경사하강법</a:t>
            </a:r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(SGD)</a:t>
            </a:r>
            <a:r>
              <a:rPr lang="ko-KR" altLang="en-US" dirty="0">
                <a:solidFill>
                  <a:srgbClr val="202122"/>
                </a:solidFill>
                <a:latin typeface="Arial" panose="020B0604020202020204" pitchFamily="34" charset="0"/>
              </a:rPr>
              <a:t>으로 최적화</a:t>
            </a:r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endParaRPr lang="en-US" altLang="ko-KR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이전까지 </a:t>
            </a:r>
            <a:r>
              <a:rPr lang="en-US" altLang="ko-KR" dirty="0"/>
              <a:t>k</a:t>
            </a:r>
            <a:r>
              <a:rPr lang="ko-KR" altLang="en-US" dirty="0"/>
              <a:t>개의 단어를 확인하고 </a:t>
            </a:r>
            <a:r>
              <a:rPr lang="en-US" altLang="ko-KR" dirty="0" err="1"/>
              <a:t>i</a:t>
            </a:r>
            <a:r>
              <a:rPr lang="ko-KR" altLang="en-US" dirty="0"/>
              <a:t>가 </a:t>
            </a:r>
            <a:r>
              <a:rPr lang="ko-KR" altLang="en-US" dirty="0" err="1"/>
              <a:t>나올가능성을</a:t>
            </a:r>
            <a:r>
              <a:rPr lang="ko-KR" altLang="en-US" dirty="0"/>
              <a:t> 최대화 </a:t>
            </a:r>
            <a:r>
              <a:rPr lang="ko-KR" altLang="en-US" dirty="0" err="1"/>
              <a:t>하는방법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다음 </a:t>
            </a:r>
            <a:r>
              <a:rPr lang="en-US" altLang="ko-KR" dirty="0"/>
              <a:t>token</a:t>
            </a:r>
            <a:r>
              <a:rPr lang="ko-KR" altLang="en-US" dirty="0"/>
              <a:t>을 예측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E90263-AA94-396A-0941-ABE64CD08F20}"/>
              </a:ext>
            </a:extLst>
          </p:cNvPr>
          <p:cNvSpPr txBox="1"/>
          <p:nvPr/>
        </p:nvSpPr>
        <p:spPr>
          <a:xfrm>
            <a:off x="2604037" y="3119416"/>
            <a:ext cx="1818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목적함수</a:t>
            </a:r>
          </a:p>
        </p:txBody>
      </p:sp>
    </p:spTree>
    <p:extLst>
      <p:ext uri="{BB962C8B-B14F-4D97-AF65-F5344CB8AC3E}">
        <p14:creationId xmlns:p14="http://schemas.microsoft.com/office/powerpoint/2010/main" val="1291861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19428A-FFED-B237-CFBB-6A9A75A5B3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73" y="396218"/>
            <a:ext cx="10515600" cy="4351338"/>
          </a:xfrm>
        </p:spPr>
        <p:txBody>
          <a:bodyPr/>
          <a:lstStyle/>
          <a:p>
            <a:r>
              <a:rPr lang="ko-KR" altLang="en-US" dirty="0"/>
              <a:t>모델 아키텍처는 </a:t>
            </a:r>
            <a:r>
              <a:rPr lang="en-US" altLang="ko-KR" b="1" dirty="0"/>
              <a:t>multi-layer Transformer decoder</a:t>
            </a:r>
            <a:r>
              <a:rPr lang="ko-KR" altLang="en-US" b="1" dirty="0"/>
              <a:t> </a:t>
            </a:r>
            <a:r>
              <a:rPr lang="ko-KR" altLang="en-US" dirty="0"/>
              <a:t>를 활용한다</a:t>
            </a:r>
            <a:r>
              <a:rPr lang="en-US" altLang="ko-KR" dirty="0"/>
              <a:t>(</a:t>
            </a:r>
            <a:r>
              <a:rPr lang="ko-KR" altLang="en-US" dirty="0"/>
              <a:t>기존 </a:t>
            </a:r>
            <a:r>
              <a:rPr lang="en-US" altLang="ko-KR" dirty="0"/>
              <a:t>transformer decoder 12</a:t>
            </a:r>
            <a:r>
              <a:rPr lang="ko-KR" altLang="en-US" dirty="0"/>
              <a:t>개를 쌓음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46C8AA-B0A9-D989-5595-A7F94E51E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205" y="1442873"/>
            <a:ext cx="9814348" cy="20460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AB4D2FC-0A19-2C89-9A3E-9C0C9CA9BD26}"/>
                  </a:ext>
                </a:extLst>
              </p14:cNvPr>
              <p14:cNvContentPartPr/>
              <p14:nvPr/>
            </p14:nvContentPartPr>
            <p14:xfrm>
              <a:off x="4214487" y="1491865"/>
              <a:ext cx="2955960" cy="7632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AB4D2FC-0A19-2C89-9A3E-9C0C9CA9BD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60847" y="1383865"/>
                <a:ext cx="3063600" cy="291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DC06FC8-B841-44C8-725E-1CBA3B7AE330}"/>
              </a:ext>
            </a:extLst>
          </p:cNvPr>
          <p:cNvSpPr txBox="1"/>
          <p:nvPr/>
        </p:nvSpPr>
        <p:spPr>
          <a:xfrm>
            <a:off x="606973" y="3639199"/>
            <a:ext cx="4792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U: context vector of tokens</a:t>
            </a:r>
          </a:p>
          <a:p>
            <a:r>
              <a:rPr lang="en-US" altLang="ko-KR" dirty="0"/>
              <a:t>We: token embedding matrix</a:t>
            </a:r>
          </a:p>
          <a:p>
            <a:r>
              <a:rPr lang="en-US" altLang="ko-KR" dirty="0"/>
              <a:t>Wp: position</a:t>
            </a:r>
            <a:r>
              <a:rPr lang="ko-KR" altLang="en-US" dirty="0"/>
              <a:t> </a:t>
            </a:r>
            <a:r>
              <a:rPr lang="en-US" altLang="ko-KR" dirty="0"/>
              <a:t>embedding</a:t>
            </a:r>
            <a:r>
              <a:rPr lang="ko-KR" altLang="en-US" dirty="0"/>
              <a:t> </a:t>
            </a:r>
            <a:r>
              <a:rPr lang="en-US" altLang="ko-KR" dirty="0"/>
              <a:t>matrix</a:t>
            </a:r>
          </a:p>
          <a:p>
            <a:r>
              <a:rPr lang="en-US" altLang="ko-KR" dirty="0"/>
              <a:t>L: number of decoder block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401256-3D93-2E38-0D13-BFE894B19D4D}"/>
              </a:ext>
            </a:extLst>
          </p:cNvPr>
          <p:cNvSpPr txBox="1"/>
          <p:nvPr/>
        </p:nvSpPr>
        <p:spPr>
          <a:xfrm>
            <a:off x="4908331" y="3888828"/>
            <a:ext cx="5202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단어에 </a:t>
            </a:r>
            <a:r>
              <a:rPr lang="en-US" altLang="ko-KR" dirty="0"/>
              <a:t>We</a:t>
            </a:r>
            <a:r>
              <a:rPr lang="ko-KR" altLang="en-US" dirty="0" err="1"/>
              <a:t>행렬곱하고</a:t>
            </a:r>
            <a:r>
              <a:rPr lang="ko-KR" altLang="en-US" dirty="0"/>
              <a:t> </a:t>
            </a:r>
            <a:r>
              <a:rPr lang="en-US" altLang="ko-KR" dirty="0"/>
              <a:t>Wp</a:t>
            </a:r>
            <a:r>
              <a:rPr lang="ko-KR" altLang="en-US" dirty="0"/>
              <a:t>행렬 </a:t>
            </a:r>
            <a:r>
              <a:rPr lang="ko-KR" altLang="en-US" dirty="0" err="1"/>
              <a:t>더해준것을</a:t>
            </a:r>
            <a:r>
              <a:rPr lang="ko-KR" altLang="en-US" dirty="0"/>
              <a:t> 초기값으로 하고 </a:t>
            </a:r>
            <a:r>
              <a:rPr lang="en-US" altLang="ko-KR" dirty="0"/>
              <a:t>l</a:t>
            </a:r>
            <a:r>
              <a:rPr lang="ko-KR" altLang="en-US" dirty="0"/>
              <a:t>번째 </a:t>
            </a:r>
            <a:r>
              <a:rPr lang="en-US" altLang="ko-KR" dirty="0"/>
              <a:t>hidden layer</a:t>
            </a:r>
            <a:r>
              <a:rPr lang="ko-KR" altLang="en-US" dirty="0"/>
              <a:t>은 </a:t>
            </a:r>
            <a:r>
              <a:rPr lang="en-US" altLang="ko-KR" dirty="0"/>
              <a:t>l-1</a:t>
            </a:r>
            <a:r>
              <a:rPr lang="ko-KR" altLang="en-US" dirty="0"/>
              <a:t>번째 </a:t>
            </a:r>
            <a:r>
              <a:rPr lang="en-US" altLang="ko-KR" dirty="0"/>
              <a:t>hidden layer</a:t>
            </a:r>
            <a:r>
              <a:rPr lang="ko-KR" altLang="en-US" dirty="0"/>
              <a:t>까지 </a:t>
            </a:r>
            <a:r>
              <a:rPr lang="en-US" altLang="ko-KR" dirty="0"/>
              <a:t>transformer</a:t>
            </a:r>
            <a:r>
              <a:rPr lang="ko-KR" altLang="en-US" dirty="0"/>
              <a:t>을 통과한 것이 </a:t>
            </a:r>
            <a:r>
              <a:rPr lang="en-US" altLang="ko-KR" dirty="0"/>
              <a:t>hl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이것을 </a:t>
            </a:r>
            <a:r>
              <a:rPr lang="en-US" altLang="ko-KR" dirty="0"/>
              <a:t>n</a:t>
            </a:r>
            <a:r>
              <a:rPr lang="ko-KR" altLang="en-US" dirty="0"/>
              <a:t>번째까지 수행하고 </a:t>
            </a:r>
            <a:r>
              <a:rPr lang="en-US" altLang="ko-KR" dirty="0"/>
              <a:t>We transpose</a:t>
            </a:r>
            <a:r>
              <a:rPr lang="ko-KR" altLang="en-US" dirty="0"/>
              <a:t>를 </a:t>
            </a:r>
            <a:r>
              <a:rPr lang="ko-KR" altLang="en-US" dirty="0" err="1"/>
              <a:t>곱해준것의</a:t>
            </a:r>
            <a:r>
              <a:rPr lang="ko-KR" altLang="en-US" dirty="0"/>
              <a:t> </a:t>
            </a:r>
            <a:r>
              <a:rPr lang="en-US" altLang="ko-KR" dirty="0" err="1"/>
              <a:t>softmax</a:t>
            </a:r>
            <a:r>
              <a:rPr lang="ko-KR" altLang="en-US" dirty="0"/>
              <a:t>가 </a:t>
            </a:r>
            <a:r>
              <a:rPr lang="ko-KR" altLang="en-US" dirty="0" err="1"/>
              <a:t>확률값이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11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A74C2-2286-746E-B9E3-7BF39D9CB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CB8C141-CD33-9F4B-9879-D5FE29619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79B226-F1AB-0CB3-A3BE-4CF2D21AA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90" y="593515"/>
            <a:ext cx="11411607" cy="589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48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 descr="도표이(가) 표시된 사진">
            <a:extLst>
              <a:ext uri="{FF2B5EF4-FFF2-40B4-BE49-F238E27FC236}">
                <a16:creationId xmlns:a16="http://schemas.microsoft.com/office/drawing/2014/main" id="{58B7641A-4789-0105-96B7-F693F7B7D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89" y="684212"/>
            <a:ext cx="9992417" cy="5489576"/>
          </a:xfrm>
        </p:spPr>
      </p:pic>
    </p:spTree>
    <p:extLst>
      <p:ext uri="{BB962C8B-B14F-4D97-AF65-F5344CB8AC3E}">
        <p14:creationId xmlns:p14="http://schemas.microsoft.com/office/powerpoint/2010/main" val="930005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361</Words>
  <Application>Microsoft Office PowerPoint</Application>
  <PresentationFormat>와이드스크린</PresentationFormat>
  <Paragraphs>49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CMSY10</vt:lpstr>
      <vt:lpstr>NimbusRomNo9L-Regu</vt:lpstr>
      <vt:lpstr>맑은 고딕</vt:lpstr>
      <vt:lpstr>Arial</vt:lpstr>
      <vt:lpstr>Calibri</vt:lpstr>
      <vt:lpstr>Palatino Linotype</vt:lpstr>
      <vt:lpstr>Office 테마</vt:lpstr>
      <vt:lpstr>Improving Language Understanding by Generative Pre-Training OpenAI 2018</vt:lpstr>
      <vt:lpstr>PowerPoint 프레젠테이션</vt:lpstr>
      <vt:lpstr>Labeled data, Unlabeled data</vt:lpstr>
      <vt:lpstr>PowerPoint 프레젠테이션</vt:lpstr>
      <vt:lpstr>Semi-supervised learning(준지도학습)</vt:lpstr>
      <vt:lpstr>1.Pre-Training</vt:lpstr>
      <vt:lpstr>PowerPoint 프레젠테이션</vt:lpstr>
      <vt:lpstr>PowerPoint 프레젠테이션</vt:lpstr>
      <vt:lpstr>PowerPoint 프레젠테이션</vt:lpstr>
      <vt:lpstr>2. Supervised fine-tuning</vt:lpstr>
      <vt:lpstr>PowerPoint 프레젠테이션</vt:lpstr>
      <vt:lpstr>PowerPoint 프레젠테이션</vt:lpstr>
      <vt:lpstr>Experiments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Language Understanding by Generative Pre-Training OpenAI 2018</dc:title>
  <dc:creator>강재훈</dc:creator>
  <cp:lastModifiedBy>강 재훈</cp:lastModifiedBy>
  <cp:revision>1</cp:revision>
  <dcterms:created xsi:type="dcterms:W3CDTF">2023-03-22T01:55:03Z</dcterms:created>
  <dcterms:modified xsi:type="dcterms:W3CDTF">2023-03-22T14:53:15Z</dcterms:modified>
</cp:coreProperties>
</file>